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embeddedFontLst>
    <p:embeddedFont>
      <p:font typeface="Manrope" panose="020B0604020202020204" charset="0"/>
      <p:regular r:id="rId39"/>
      <p:bold r:id="rId40"/>
    </p:embeddedFont>
    <p:embeddedFont>
      <p:font typeface="Manrope Light" panose="020B0604020202020204" charset="0"/>
      <p:regular r:id="rId41"/>
      <p:bold r:id="rId42"/>
    </p:embeddedFont>
    <p:embeddedFont>
      <p:font typeface="Manrope SemiBold" panose="020B0604020202020204" charset="0"/>
      <p:regular r:id="rId43"/>
      <p:bold r:id="rId44"/>
    </p:embeddedFont>
    <p:embeddedFont>
      <p:font typeface="Montserrat" panose="00000500000000000000" pitchFamily="2" charset="0"/>
      <p:regular r:id="rId45"/>
    </p:embeddedFont>
    <p:embeddedFont>
      <p:font typeface="Montserrat SemiBold" panose="00000700000000000000" pitchFamily="2" charset="0"/>
      <p:regular r:id="rId46"/>
      <p:bold r:id="rId47"/>
      <p:italic r:id="rId48"/>
      <p:boldItalic r:id="rId49"/>
    </p:embeddedFont>
    <p:embeddedFont>
      <p:font typeface="Poppins" panose="00000500000000000000" pitchFamily="2" charset="0"/>
      <p:regular r:id="rId50"/>
      <p:bold r:id="rId51"/>
      <p:italic r:id="rId52"/>
      <p:boldItalic r:id="rId53"/>
    </p:embeddedFont>
    <p:embeddedFont>
      <p:font typeface="Poppins Light" panose="00000400000000000000" pitchFamily="2"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0" roundtripDataSignature="AMtx7mjOZyF+bYKxvrulGL9JS64hiC/N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8"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ontserrat SemiBold"/>
              <a:buNone/>
            </a:pPr>
            <a:endParaRPr sz="1200" b="0" i="0" u="none" strike="noStrike" cap="none">
              <a:solidFill>
                <a:schemeClr val="dk1"/>
              </a:solidFill>
              <a:latin typeface="Montserrat SemiBold"/>
              <a:ea typeface="Montserrat SemiBold"/>
              <a:cs typeface="Montserrat SemiBold"/>
              <a:sym typeface="Montserrat SemiBold"/>
            </a:endParaRPr>
          </a:p>
        </p:txBody>
      </p:sp>
      <p:sp>
        <p:nvSpPr>
          <p:cNvPr id="86" name="Google Shape;86;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1:notes"/>
          <p:cNvSpPr txBox="1">
            <a:spLocks noGrp="1"/>
          </p:cNvSpPr>
          <p:nvPr>
            <p:ph type="body" idx="1"/>
          </p:nvPr>
        </p:nvSpPr>
        <p:spPr>
          <a:xfrm>
            <a:off x="1196975" y="4343400"/>
            <a:ext cx="45276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50" name="Google Shape;250;p11:notes"/>
          <p:cNvSpPr>
            <a:spLocks noGrp="1" noRot="1" noChangeAspect="1"/>
          </p:cNvSpPr>
          <p:nvPr>
            <p:ph type="sldImg" idx="2"/>
          </p:nvPr>
        </p:nvSpPr>
        <p:spPr>
          <a:xfrm>
            <a:off x="393700" y="692150"/>
            <a:ext cx="6070600" cy="341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4:notes"/>
          <p:cNvSpPr txBox="1">
            <a:spLocks noGrp="1"/>
          </p:cNvSpPr>
          <p:nvPr>
            <p:ph type="body" idx="1"/>
          </p:nvPr>
        </p:nvSpPr>
        <p:spPr>
          <a:xfrm>
            <a:off x="1196975" y="4343400"/>
            <a:ext cx="45276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6" name="Google Shape;286;p14:notes"/>
          <p:cNvSpPr>
            <a:spLocks noGrp="1" noRot="1" noChangeAspect="1"/>
          </p:cNvSpPr>
          <p:nvPr>
            <p:ph type="sldImg" idx="2"/>
          </p:nvPr>
        </p:nvSpPr>
        <p:spPr>
          <a:xfrm>
            <a:off x="393700" y="692150"/>
            <a:ext cx="6070600" cy="341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5:notes"/>
          <p:cNvSpPr txBox="1">
            <a:spLocks noGrp="1"/>
          </p:cNvSpPr>
          <p:nvPr>
            <p:ph type="body" idx="1"/>
          </p:nvPr>
        </p:nvSpPr>
        <p:spPr>
          <a:xfrm>
            <a:off x="1196975" y="4343400"/>
            <a:ext cx="45276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8" name="Google Shape;298;p15:notes"/>
          <p:cNvSpPr>
            <a:spLocks noGrp="1" noRot="1" noChangeAspect="1"/>
          </p:cNvSpPr>
          <p:nvPr>
            <p:ph type="sldImg" idx="2"/>
          </p:nvPr>
        </p:nvSpPr>
        <p:spPr>
          <a:xfrm>
            <a:off x="393700" y="692150"/>
            <a:ext cx="6070600" cy="341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6:notes"/>
          <p:cNvSpPr txBox="1">
            <a:spLocks noGrp="1"/>
          </p:cNvSpPr>
          <p:nvPr>
            <p:ph type="body" idx="1"/>
          </p:nvPr>
        </p:nvSpPr>
        <p:spPr>
          <a:xfrm>
            <a:off x="1196975" y="4343400"/>
            <a:ext cx="45276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8" name="Google Shape;318;p16:notes"/>
          <p:cNvSpPr>
            <a:spLocks noGrp="1" noRot="1" noChangeAspect="1"/>
          </p:cNvSpPr>
          <p:nvPr>
            <p:ph type="sldImg" idx="2"/>
          </p:nvPr>
        </p:nvSpPr>
        <p:spPr>
          <a:xfrm>
            <a:off x="393700" y="692150"/>
            <a:ext cx="6070600" cy="341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da30c1678d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g2da30c1678d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1196975" y="4343400"/>
            <a:ext cx="45276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93700" y="692150"/>
            <a:ext cx="6070600" cy="341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9:notes"/>
          <p:cNvSpPr txBox="1">
            <a:spLocks noGrp="1"/>
          </p:cNvSpPr>
          <p:nvPr>
            <p:ph type="body" idx="1"/>
          </p:nvPr>
        </p:nvSpPr>
        <p:spPr>
          <a:xfrm>
            <a:off x="1196975" y="4343400"/>
            <a:ext cx="45276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6" name="Google Shape;386;p19:notes"/>
          <p:cNvSpPr>
            <a:spLocks noGrp="1" noRot="1" noChangeAspect="1"/>
          </p:cNvSpPr>
          <p:nvPr>
            <p:ph type="sldImg" idx="2"/>
          </p:nvPr>
        </p:nvSpPr>
        <p:spPr>
          <a:xfrm>
            <a:off x="393700" y="692150"/>
            <a:ext cx="6070600" cy="341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 name="Google Shape;44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e140c7eb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 name="Google Shape;490;g2e140c7eb1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3" name="Google Shape;503;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4a5df3bc13_2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4" name="Google Shape;514;g24a5df3bc13_2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8" name="Google Shape;52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3" name="Google Shape;55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4f07720ac6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g24f07720ac6_1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4f07720ac6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g24f07720ac6_1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9"/>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396">
          <p15:clr>
            <a:srgbClr val="FBAE40"/>
          </p15:clr>
        </p15:guide>
        <p15:guide id="2" pos="5364">
          <p15:clr>
            <a:srgbClr val="FBAE40"/>
          </p15:clr>
        </p15:guide>
        <p15:guide id="3" orient="horz" pos="2850">
          <p15:clr>
            <a:srgbClr val="FBAE40"/>
          </p15:clr>
        </p15:guide>
        <p15:guide id="4" orient="horz" pos="38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4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4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3" name="Google Shape;43;p4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4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5" name="Google Shape;45;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4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8" name="Google Shape;48;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4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1" name="Google Shape;51;p4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2" name="Google Shape;52;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act Us">
  <p:cSld name="CUSTOM_7">
    <p:spTree>
      <p:nvGrpSpPr>
        <p:cNvPr id="1" name="Shape 55"/>
        <p:cNvGrpSpPr/>
        <p:nvPr/>
      </p:nvGrpSpPr>
      <p:grpSpPr>
        <a:xfrm>
          <a:off x="0" y="0"/>
          <a:ext cx="0" cy="0"/>
          <a:chOff x="0" y="0"/>
          <a:chExt cx="0" cy="0"/>
        </a:xfrm>
      </p:grpSpPr>
      <p:sp>
        <p:nvSpPr>
          <p:cNvPr id="56" name="Google Shape;56;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7" name="Google Shape;57;p46"/>
          <p:cNvSpPr/>
          <p:nvPr/>
        </p:nvSpPr>
        <p:spPr>
          <a:xfrm>
            <a:off x="5540542" y="0"/>
            <a:ext cx="3603600" cy="5143500"/>
          </a:xfrm>
          <a:prstGeom prst="rect">
            <a:avLst/>
          </a:prstGeom>
          <a:solidFill>
            <a:srgbClr val="0154FF"/>
          </a:solidFill>
          <a:ln>
            <a:noFill/>
          </a:ln>
        </p:spPr>
        <p:txBody>
          <a:bodyPr spcFirstLastPara="1" wrap="square" lIns="34325" tIns="17175" rIns="34325" bIns="171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58" name="Google Shape;58;p46"/>
          <p:cNvGrpSpPr/>
          <p:nvPr/>
        </p:nvGrpSpPr>
        <p:grpSpPr>
          <a:xfrm>
            <a:off x="6165014" y="3522191"/>
            <a:ext cx="366051" cy="433229"/>
            <a:chOff x="6816725" y="7881937"/>
            <a:chExt cx="1203325" cy="1587501"/>
          </a:xfrm>
        </p:grpSpPr>
        <p:sp>
          <p:nvSpPr>
            <p:cNvPr id="59" name="Google Shape;59;p46"/>
            <p:cNvSpPr/>
            <p:nvPr/>
          </p:nvSpPr>
          <p:spPr>
            <a:xfrm>
              <a:off x="7250113" y="9223375"/>
              <a:ext cx="336551" cy="49213"/>
            </a:xfrm>
            <a:custGeom>
              <a:avLst/>
              <a:gdLst/>
              <a:ahLst/>
              <a:cxnLst/>
              <a:rect l="l" t="t" r="r" b="b"/>
              <a:pathLst>
                <a:path w="900" h="132" extrusionOk="0">
                  <a:moveTo>
                    <a:pt x="834" y="0"/>
                  </a:moveTo>
                  <a:cubicBezTo>
                    <a:pt x="65" y="0"/>
                    <a:pt x="65" y="0"/>
                    <a:pt x="65" y="0"/>
                  </a:cubicBezTo>
                  <a:cubicBezTo>
                    <a:pt x="29" y="0"/>
                    <a:pt x="0" y="30"/>
                    <a:pt x="0" y="66"/>
                  </a:cubicBezTo>
                  <a:cubicBezTo>
                    <a:pt x="0" y="102"/>
                    <a:pt x="29" y="132"/>
                    <a:pt x="65" y="132"/>
                  </a:cubicBezTo>
                  <a:cubicBezTo>
                    <a:pt x="834" y="132"/>
                    <a:pt x="834" y="132"/>
                    <a:pt x="834" y="132"/>
                  </a:cubicBezTo>
                  <a:cubicBezTo>
                    <a:pt x="871" y="132"/>
                    <a:pt x="900" y="102"/>
                    <a:pt x="900" y="66"/>
                  </a:cubicBezTo>
                  <a:cubicBezTo>
                    <a:pt x="900" y="30"/>
                    <a:pt x="871" y="0"/>
                    <a:pt x="834" y="0"/>
                  </a:cubicBezTo>
                  <a:close/>
                </a:path>
              </a:pathLst>
            </a:custGeom>
            <a:solidFill>
              <a:schemeClr val="lt1"/>
            </a:solidFill>
            <a:ln>
              <a:noFill/>
            </a:ln>
          </p:spPr>
          <p:txBody>
            <a:bodyPr spcFirstLastPara="1" wrap="square" lIns="34325" tIns="17175" rIns="34325" bIns="171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0" name="Google Shape;60;p46"/>
            <p:cNvSpPr/>
            <p:nvPr/>
          </p:nvSpPr>
          <p:spPr>
            <a:xfrm>
              <a:off x="7281863" y="9321800"/>
              <a:ext cx="274639" cy="49213"/>
            </a:xfrm>
            <a:custGeom>
              <a:avLst/>
              <a:gdLst/>
              <a:ahLst/>
              <a:cxnLst/>
              <a:rect l="l" t="t" r="r" b="b"/>
              <a:pathLst>
                <a:path w="731" h="133" extrusionOk="0">
                  <a:moveTo>
                    <a:pt x="664" y="0"/>
                  </a:moveTo>
                  <a:cubicBezTo>
                    <a:pt x="66" y="0"/>
                    <a:pt x="66" y="0"/>
                    <a:pt x="66" y="0"/>
                  </a:cubicBezTo>
                  <a:cubicBezTo>
                    <a:pt x="30" y="0"/>
                    <a:pt x="0" y="30"/>
                    <a:pt x="0" y="66"/>
                  </a:cubicBezTo>
                  <a:cubicBezTo>
                    <a:pt x="0" y="103"/>
                    <a:pt x="30" y="133"/>
                    <a:pt x="66" y="133"/>
                  </a:cubicBezTo>
                  <a:cubicBezTo>
                    <a:pt x="664" y="133"/>
                    <a:pt x="664" y="133"/>
                    <a:pt x="664" y="133"/>
                  </a:cubicBezTo>
                  <a:cubicBezTo>
                    <a:pt x="700" y="133"/>
                    <a:pt x="731" y="103"/>
                    <a:pt x="731" y="66"/>
                  </a:cubicBezTo>
                  <a:cubicBezTo>
                    <a:pt x="731" y="30"/>
                    <a:pt x="700" y="0"/>
                    <a:pt x="664" y="0"/>
                  </a:cubicBezTo>
                  <a:close/>
                </a:path>
              </a:pathLst>
            </a:custGeom>
            <a:solidFill>
              <a:schemeClr val="lt1"/>
            </a:solidFill>
            <a:ln>
              <a:noFill/>
            </a:ln>
          </p:spPr>
          <p:txBody>
            <a:bodyPr spcFirstLastPara="1" wrap="square" lIns="34325" tIns="17175" rIns="34325" bIns="171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1" name="Google Shape;61;p46"/>
            <p:cNvSpPr/>
            <p:nvPr/>
          </p:nvSpPr>
          <p:spPr>
            <a:xfrm>
              <a:off x="7392988" y="7881937"/>
              <a:ext cx="50800" cy="146050"/>
            </a:xfrm>
            <a:custGeom>
              <a:avLst/>
              <a:gdLst/>
              <a:ahLst/>
              <a:cxnLst/>
              <a:rect l="l" t="t" r="r" b="b"/>
              <a:pathLst>
                <a:path w="132" h="389" extrusionOk="0">
                  <a:moveTo>
                    <a:pt x="66" y="389"/>
                  </a:moveTo>
                  <a:cubicBezTo>
                    <a:pt x="103" y="389"/>
                    <a:pt x="132" y="359"/>
                    <a:pt x="132" y="322"/>
                  </a:cubicBezTo>
                  <a:cubicBezTo>
                    <a:pt x="132" y="66"/>
                    <a:pt x="132" y="66"/>
                    <a:pt x="132" y="66"/>
                  </a:cubicBezTo>
                  <a:cubicBezTo>
                    <a:pt x="132" y="30"/>
                    <a:pt x="103" y="0"/>
                    <a:pt x="66" y="0"/>
                  </a:cubicBezTo>
                  <a:cubicBezTo>
                    <a:pt x="30" y="0"/>
                    <a:pt x="0" y="30"/>
                    <a:pt x="0" y="66"/>
                  </a:cubicBezTo>
                  <a:cubicBezTo>
                    <a:pt x="0" y="322"/>
                    <a:pt x="0" y="322"/>
                    <a:pt x="0" y="322"/>
                  </a:cubicBezTo>
                  <a:cubicBezTo>
                    <a:pt x="0" y="359"/>
                    <a:pt x="30" y="389"/>
                    <a:pt x="66" y="389"/>
                  </a:cubicBezTo>
                  <a:close/>
                </a:path>
              </a:pathLst>
            </a:custGeom>
            <a:solidFill>
              <a:schemeClr val="lt1"/>
            </a:solidFill>
            <a:ln>
              <a:noFill/>
            </a:ln>
          </p:spPr>
          <p:txBody>
            <a:bodyPr spcFirstLastPara="1" wrap="square" lIns="34325" tIns="17175" rIns="34325" bIns="171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2" name="Google Shape;62;p46"/>
            <p:cNvSpPr/>
            <p:nvPr/>
          </p:nvSpPr>
          <p:spPr>
            <a:xfrm>
              <a:off x="7313613" y="9420225"/>
              <a:ext cx="209551" cy="49213"/>
            </a:xfrm>
            <a:custGeom>
              <a:avLst/>
              <a:gdLst/>
              <a:ahLst/>
              <a:cxnLst/>
              <a:rect l="l" t="t" r="r" b="b"/>
              <a:pathLst>
                <a:path w="560" h="132" extrusionOk="0">
                  <a:moveTo>
                    <a:pt x="493" y="0"/>
                  </a:moveTo>
                  <a:cubicBezTo>
                    <a:pt x="66" y="0"/>
                    <a:pt x="66" y="0"/>
                    <a:pt x="66" y="0"/>
                  </a:cubicBezTo>
                  <a:cubicBezTo>
                    <a:pt x="30" y="0"/>
                    <a:pt x="0" y="29"/>
                    <a:pt x="0" y="66"/>
                  </a:cubicBezTo>
                  <a:cubicBezTo>
                    <a:pt x="0" y="102"/>
                    <a:pt x="30" y="132"/>
                    <a:pt x="66" y="132"/>
                  </a:cubicBezTo>
                  <a:cubicBezTo>
                    <a:pt x="493" y="132"/>
                    <a:pt x="493" y="132"/>
                    <a:pt x="493" y="132"/>
                  </a:cubicBezTo>
                  <a:cubicBezTo>
                    <a:pt x="530" y="132"/>
                    <a:pt x="560" y="102"/>
                    <a:pt x="560" y="66"/>
                  </a:cubicBezTo>
                  <a:cubicBezTo>
                    <a:pt x="560" y="29"/>
                    <a:pt x="530" y="0"/>
                    <a:pt x="493" y="0"/>
                  </a:cubicBezTo>
                  <a:close/>
                </a:path>
              </a:pathLst>
            </a:custGeom>
            <a:solidFill>
              <a:schemeClr val="lt1"/>
            </a:solidFill>
            <a:ln>
              <a:noFill/>
            </a:ln>
          </p:spPr>
          <p:txBody>
            <a:bodyPr spcFirstLastPara="1" wrap="square" lIns="34325" tIns="17175" rIns="34325" bIns="171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3" name="Google Shape;63;p46"/>
            <p:cNvSpPr/>
            <p:nvPr/>
          </p:nvSpPr>
          <p:spPr>
            <a:xfrm>
              <a:off x="7673975" y="7967662"/>
              <a:ext cx="103188" cy="139700"/>
            </a:xfrm>
            <a:custGeom>
              <a:avLst/>
              <a:gdLst/>
              <a:ahLst/>
              <a:cxnLst/>
              <a:rect l="l" t="t" r="r" b="b"/>
              <a:pathLst>
                <a:path w="278" h="372" extrusionOk="0">
                  <a:moveTo>
                    <a:pt x="42" y="354"/>
                  </a:moveTo>
                  <a:cubicBezTo>
                    <a:pt x="74" y="372"/>
                    <a:pt x="114" y="361"/>
                    <a:pt x="133" y="330"/>
                  </a:cubicBezTo>
                  <a:cubicBezTo>
                    <a:pt x="260" y="108"/>
                    <a:pt x="260" y="108"/>
                    <a:pt x="260" y="108"/>
                  </a:cubicBezTo>
                  <a:cubicBezTo>
                    <a:pt x="278" y="77"/>
                    <a:pt x="268" y="37"/>
                    <a:pt x="236" y="18"/>
                  </a:cubicBezTo>
                  <a:cubicBezTo>
                    <a:pt x="204" y="0"/>
                    <a:pt x="164" y="11"/>
                    <a:pt x="147" y="43"/>
                  </a:cubicBezTo>
                  <a:cubicBezTo>
                    <a:pt x="18" y="264"/>
                    <a:pt x="18" y="264"/>
                    <a:pt x="18" y="264"/>
                  </a:cubicBezTo>
                  <a:cubicBezTo>
                    <a:pt x="0" y="296"/>
                    <a:pt x="11" y="336"/>
                    <a:pt x="42" y="354"/>
                  </a:cubicBezTo>
                  <a:close/>
                </a:path>
              </a:pathLst>
            </a:custGeom>
            <a:solidFill>
              <a:schemeClr val="lt1"/>
            </a:solidFill>
            <a:ln>
              <a:noFill/>
            </a:ln>
          </p:spPr>
          <p:txBody>
            <a:bodyPr spcFirstLastPara="1" wrap="square" lIns="34325" tIns="17175" rIns="34325" bIns="171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4" name="Google Shape;64;p46"/>
            <p:cNvSpPr/>
            <p:nvPr/>
          </p:nvSpPr>
          <p:spPr>
            <a:xfrm>
              <a:off x="7059613" y="7967662"/>
              <a:ext cx="104775" cy="139700"/>
            </a:xfrm>
            <a:custGeom>
              <a:avLst/>
              <a:gdLst/>
              <a:ahLst/>
              <a:cxnLst/>
              <a:rect l="l" t="t" r="r" b="b"/>
              <a:pathLst>
                <a:path w="279" h="372" extrusionOk="0">
                  <a:moveTo>
                    <a:pt x="147" y="330"/>
                  </a:moveTo>
                  <a:cubicBezTo>
                    <a:pt x="165" y="361"/>
                    <a:pt x="206" y="372"/>
                    <a:pt x="236" y="354"/>
                  </a:cubicBezTo>
                  <a:cubicBezTo>
                    <a:pt x="268" y="336"/>
                    <a:pt x="279" y="296"/>
                    <a:pt x="261" y="264"/>
                  </a:cubicBezTo>
                  <a:cubicBezTo>
                    <a:pt x="133" y="43"/>
                    <a:pt x="133" y="43"/>
                    <a:pt x="133" y="43"/>
                  </a:cubicBezTo>
                  <a:cubicBezTo>
                    <a:pt x="115" y="11"/>
                    <a:pt x="74" y="0"/>
                    <a:pt x="43" y="18"/>
                  </a:cubicBezTo>
                  <a:cubicBezTo>
                    <a:pt x="12" y="37"/>
                    <a:pt x="0" y="77"/>
                    <a:pt x="19" y="108"/>
                  </a:cubicBezTo>
                  <a:lnTo>
                    <a:pt x="147" y="330"/>
                  </a:lnTo>
                  <a:close/>
                </a:path>
              </a:pathLst>
            </a:custGeom>
            <a:solidFill>
              <a:schemeClr val="lt1"/>
            </a:solidFill>
            <a:ln>
              <a:noFill/>
            </a:ln>
          </p:spPr>
          <p:txBody>
            <a:bodyPr spcFirstLastPara="1" wrap="square" lIns="34325" tIns="17175" rIns="34325" bIns="171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5" name="Google Shape;65;p46"/>
            <p:cNvSpPr/>
            <p:nvPr/>
          </p:nvSpPr>
          <p:spPr>
            <a:xfrm>
              <a:off x="6816725" y="8208962"/>
              <a:ext cx="139700" cy="104775"/>
            </a:xfrm>
            <a:custGeom>
              <a:avLst/>
              <a:gdLst/>
              <a:ahLst/>
              <a:cxnLst/>
              <a:rect l="l" t="t" r="r" b="b"/>
              <a:pathLst>
                <a:path w="372" h="278" extrusionOk="0">
                  <a:moveTo>
                    <a:pt x="330" y="147"/>
                  </a:moveTo>
                  <a:cubicBezTo>
                    <a:pt x="108" y="18"/>
                    <a:pt x="108" y="18"/>
                    <a:pt x="108" y="18"/>
                  </a:cubicBezTo>
                  <a:cubicBezTo>
                    <a:pt x="76" y="0"/>
                    <a:pt x="36" y="11"/>
                    <a:pt x="18" y="42"/>
                  </a:cubicBezTo>
                  <a:cubicBezTo>
                    <a:pt x="0" y="74"/>
                    <a:pt x="10" y="114"/>
                    <a:pt x="42" y="133"/>
                  </a:cubicBezTo>
                  <a:cubicBezTo>
                    <a:pt x="264" y="260"/>
                    <a:pt x="264" y="260"/>
                    <a:pt x="264" y="260"/>
                  </a:cubicBezTo>
                  <a:cubicBezTo>
                    <a:pt x="296" y="278"/>
                    <a:pt x="336" y="268"/>
                    <a:pt x="354" y="236"/>
                  </a:cubicBezTo>
                  <a:cubicBezTo>
                    <a:pt x="372" y="204"/>
                    <a:pt x="361" y="164"/>
                    <a:pt x="330" y="147"/>
                  </a:cubicBezTo>
                  <a:close/>
                </a:path>
              </a:pathLst>
            </a:custGeom>
            <a:solidFill>
              <a:schemeClr val="lt1"/>
            </a:solidFill>
            <a:ln>
              <a:noFill/>
            </a:ln>
          </p:spPr>
          <p:txBody>
            <a:bodyPr spcFirstLastPara="1" wrap="square" lIns="34325" tIns="17175" rIns="34325" bIns="171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6" name="Google Shape;66;p46"/>
            <p:cNvSpPr/>
            <p:nvPr/>
          </p:nvSpPr>
          <p:spPr>
            <a:xfrm>
              <a:off x="7880350" y="8208962"/>
              <a:ext cx="139700" cy="104775"/>
            </a:xfrm>
            <a:custGeom>
              <a:avLst/>
              <a:gdLst/>
              <a:ahLst/>
              <a:cxnLst/>
              <a:rect l="l" t="t" r="r" b="b"/>
              <a:pathLst>
                <a:path w="372" h="278" extrusionOk="0">
                  <a:moveTo>
                    <a:pt x="354" y="42"/>
                  </a:moveTo>
                  <a:cubicBezTo>
                    <a:pt x="336" y="11"/>
                    <a:pt x="296" y="0"/>
                    <a:pt x="264" y="18"/>
                  </a:cubicBezTo>
                  <a:cubicBezTo>
                    <a:pt x="43" y="147"/>
                    <a:pt x="43" y="147"/>
                    <a:pt x="43" y="147"/>
                  </a:cubicBezTo>
                  <a:cubicBezTo>
                    <a:pt x="11" y="164"/>
                    <a:pt x="0" y="204"/>
                    <a:pt x="18" y="236"/>
                  </a:cubicBezTo>
                  <a:cubicBezTo>
                    <a:pt x="36" y="268"/>
                    <a:pt x="77" y="278"/>
                    <a:pt x="108" y="260"/>
                  </a:cubicBezTo>
                  <a:cubicBezTo>
                    <a:pt x="330" y="133"/>
                    <a:pt x="330" y="133"/>
                    <a:pt x="330" y="133"/>
                  </a:cubicBezTo>
                  <a:cubicBezTo>
                    <a:pt x="361" y="114"/>
                    <a:pt x="372" y="74"/>
                    <a:pt x="354" y="42"/>
                  </a:cubicBezTo>
                  <a:close/>
                </a:path>
              </a:pathLst>
            </a:custGeom>
            <a:solidFill>
              <a:schemeClr val="lt1"/>
            </a:solidFill>
            <a:ln>
              <a:noFill/>
            </a:ln>
          </p:spPr>
          <p:txBody>
            <a:bodyPr spcFirstLastPara="1" wrap="square" lIns="34325" tIns="17175" rIns="34325" bIns="171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7" name="Google Shape;67;p46"/>
            <p:cNvSpPr/>
            <p:nvPr/>
          </p:nvSpPr>
          <p:spPr>
            <a:xfrm>
              <a:off x="7240588" y="8516937"/>
              <a:ext cx="357188" cy="536573"/>
            </a:xfrm>
            <a:custGeom>
              <a:avLst/>
              <a:gdLst/>
              <a:ahLst/>
              <a:cxnLst/>
              <a:rect l="l" t="t" r="r" b="b"/>
              <a:pathLst>
                <a:path w="951" h="1427" extrusionOk="0">
                  <a:moveTo>
                    <a:pt x="948" y="48"/>
                  </a:moveTo>
                  <a:cubicBezTo>
                    <a:pt x="948" y="47"/>
                    <a:pt x="948" y="46"/>
                    <a:pt x="948" y="45"/>
                  </a:cubicBezTo>
                  <a:cubicBezTo>
                    <a:pt x="946" y="40"/>
                    <a:pt x="943" y="35"/>
                    <a:pt x="939" y="30"/>
                  </a:cubicBezTo>
                  <a:cubicBezTo>
                    <a:pt x="938" y="28"/>
                    <a:pt x="938" y="26"/>
                    <a:pt x="936" y="25"/>
                  </a:cubicBezTo>
                  <a:cubicBezTo>
                    <a:pt x="931" y="18"/>
                    <a:pt x="925" y="13"/>
                    <a:pt x="918" y="9"/>
                  </a:cubicBezTo>
                  <a:cubicBezTo>
                    <a:pt x="917" y="9"/>
                    <a:pt x="917" y="9"/>
                    <a:pt x="917" y="8"/>
                  </a:cubicBezTo>
                  <a:cubicBezTo>
                    <a:pt x="917" y="8"/>
                    <a:pt x="917" y="8"/>
                    <a:pt x="917" y="8"/>
                  </a:cubicBezTo>
                  <a:cubicBezTo>
                    <a:pt x="911" y="5"/>
                    <a:pt x="904" y="3"/>
                    <a:pt x="896" y="1"/>
                  </a:cubicBezTo>
                  <a:cubicBezTo>
                    <a:pt x="895" y="1"/>
                    <a:pt x="893" y="0"/>
                    <a:pt x="892" y="0"/>
                  </a:cubicBezTo>
                  <a:cubicBezTo>
                    <a:pt x="888" y="0"/>
                    <a:pt x="884" y="1"/>
                    <a:pt x="880" y="1"/>
                  </a:cubicBezTo>
                  <a:cubicBezTo>
                    <a:pt x="875" y="2"/>
                    <a:pt x="871" y="1"/>
                    <a:pt x="866" y="3"/>
                  </a:cubicBezTo>
                  <a:cubicBezTo>
                    <a:pt x="866" y="3"/>
                    <a:pt x="865" y="3"/>
                    <a:pt x="865" y="3"/>
                  </a:cubicBezTo>
                  <a:cubicBezTo>
                    <a:pt x="819" y="18"/>
                    <a:pt x="779" y="38"/>
                    <a:pt x="742" y="56"/>
                  </a:cubicBezTo>
                  <a:cubicBezTo>
                    <a:pt x="739" y="58"/>
                    <a:pt x="739" y="58"/>
                    <a:pt x="739" y="58"/>
                  </a:cubicBezTo>
                  <a:cubicBezTo>
                    <a:pt x="681" y="87"/>
                    <a:pt x="633" y="110"/>
                    <a:pt x="598" y="81"/>
                  </a:cubicBezTo>
                  <a:cubicBezTo>
                    <a:pt x="516" y="15"/>
                    <a:pt x="516" y="15"/>
                    <a:pt x="516" y="15"/>
                  </a:cubicBezTo>
                  <a:cubicBezTo>
                    <a:pt x="515" y="14"/>
                    <a:pt x="514" y="13"/>
                    <a:pt x="513" y="13"/>
                  </a:cubicBezTo>
                  <a:cubicBezTo>
                    <a:pt x="508" y="9"/>
                    <a:pt x="503" y="7"/>
                    <a:pt x="497" y="5"/>
                  </a:cubicBezTo>
                  <a:cubicBezTo>
                    <a:pt x="495" y="4"/>
                    <a:pt x="492" y="3"/>
                    <a:pt x="489" y="2"/>
                  </a:cubicBezTo>
                  <a:cubicBezTo>
                    <a:pt x="484" y="1"/>
                    <a:pt x="479" y="1"/>
                    <a:pt x="474" y="1"/>
                  </a:cubicBezTo>
                  <a:cubicBezTo>
                    <a:pt x="470" y="1"/>
                    <a:pt x="467" y="1"/>
                    <a:pt x="464" y="2"/>
                  </a:cubicBezTo>
                  <a:cubicBezTo>
                    <a:pt x="459" y="3"/>
                    <a:pt x="454" y="4"/>
                    <a:pt x="449" y="6"/>
                  </a:cubicBezTo>
                  <a:cubicBezTo>
                    <a:pt x="446" y="7"/>
                    <a:pt x="443" y="9"/>
                    <a:pt x="440" y="11"/>
                  </a:cubicBezTo>
                  <a:cubicBezTo>
                    <a:pt x="438" y="12"/>
                    <a:pt x="436" y="13"/>
                    <a:pt x="434" y="15"/>
                  </a:cubicBezTo>
                  <a:cubicBezTo>
                    <a:pt x="352" y="81"/>
                    <a:pt x="352" y="81"/>
                    <a:pt x="352" y="81"/>
                  </a:cubicBezTo>
                  <a:cubicBezTo>
                    <a:pt x="316" y="110"/>
                    <a:pt x="269" y="87"/>
                    <a:pt x="212" y="58"/>
                  </a:cubicBezTo>
                  <a:cubicBezTo>
                    <a:pt x="207" y="56"/>
                    <a:pt x="207" y="56"/>
                    <a:pt x="207" y="56"/>
                  </a:cubicBezTo>
                  <a:cubicBezTo>
                    <a:pt x="171" y="38"/>
                    <a:pt x="132" y="18"/>
                    <a:pt x="85" y="3"/>
                  </a:cubicBezTo>
                  <a:cubicBezTo>
                    <a:pt x="76" y="0"/>
                    <a:pt x="67" y="0"/>
                    <a:pt x="58" y="1"/>
                  </a:cubicBezTo>
                  <a:cubicBezTo>
                    <a:pt x="58" y="1"/>
                    <a:pt x="57" y="1"/>
                    <a:pt x="57" y="1"/>
                  </a:cubicBezTo>
                  <a:cubicBezTo>
                    <a:pt x="49" y="2"/>
                    <a:pt x="41" y="4"/>
                    <a:pt x="34" y="8"/>
                  </a:cubicBezTo>
                  <a:cubicBezTo>
                    <a:pt x="34" y="8"/>
                    <a:pt x="33" y="8"/>
                    <a:pt x="33" y="8"/>
                  </a:cubicBezTo>
                  <a:cubicBezTo>
                    <a:pt x="31" y="10"/>
                    <a:pt x="30" y="12"/>
                    <a:pt x="28" y="13"/>
                  </a:cubicBezTo>
                  <a:cubicBezTo>
                    <a:pt x="23" y="16"/>
                    <a:pt x="18" y="20"/>
                    <a:pt x="15" y="24"/>
                  </a:cubicBezTo>
                  <a:cubicBezTo>
                    <a:pt x="11" y="28"/>
                    <a:pt x="9" y="33"/>
                    <a:pt x="7" y="38"/>
                  </a:cubicBezTo>
                  <a:cubicBezTo>
                    <a:pt x="5" y="41"/>
                    <a:pt x="3" y="43"/>
                    <a:pt x="2" y="45"/>
                  </a:cubicBezTo>
                  <a:cubicBezTo>
                    <a:pt x="2" y="46"/>
                    <a:pt x="2" y="46"/>
                    <a:pt x="2" y="47"/>
                  </a:cubicBezTo>
                  <a:cubicBezTo>
                    <a:pt x="0" y="54"/>
                    <a:pt x="0" y="61"/>
                    <a:pt x="0" y="69"/>
                  </a:cubicBezTo>
                  <a:cubicBezTo>
                    <a:pt x="0" y="70"/>
                    <a:pt x="0" y="71"/>
                    <a:pt x="0" y="72"/>
                  </a:cubicBezTo>
                  <a:cubicBezTo>
                    <a:pt x="0" y="76"/>
                    <a:pt x="2" y="80"/>
                    <a:pt x="3" y="84"/>
                  </a:cubicBezTo>
                  <a:cubicBezTo>
                    <a:pt x="4" y="88"/>
                    <a:pt x="5" y="93"/>
                    <a:pt x="7" y="97"/>
                  </a:cubicBezTo>
                  <a:cubicBezTo>
                    <a:pt x="8" y="97"/>
                    <a:pt x="8" y="98"/>
                    <a:pt x="8" y="98"/>
                  </a:cubicBezTo>
                  <a:cubicBezTo>
                    <a:pt x="128" y="316"/>
                    <a:pt x="196" y="492"/>
                    <a:pt x="234" y="682"/>
                  </a:cubicBezTo>
                  <a:cubicBezTo>
                    <a:pt x="273" y="875"/>
                    <a:pt x="281" y="1083"/>
                    <a:pt x="281" y="1361"/>
                  </a:cubicBezTo>
                  <a:cubicBezTo>
                    <a:pt x="281" y="1398"/>
                    <a:pt x="310" y="1427"/>
                    <a:pt x="347" y="1427"/>
                  </a:cubicBezTo>
                  <a:cubicBezTo>
                    <a:pt x="383" y="1427"/>
                    <a:pt x="413" y="1398"/>
                    <a:pt x="413" y="1361"/>
                  </a:cubicBezTo>
                  <a:cubicBezTo>
                    <a:pt x="413" y="1073"/>
                    <a:pt x="404" y="857"/>
                    <a:pt x="364" y="657"/>
                  </a:cubicBezTo>
                  <a:cubicBezTo>
                    <a:pt x="334" y="505"/>
                    <a:pt x="286" y="362"/>
                    <a:pt x="211" y="203"/>
                  </a:cubicBezTo>
                  <a:cubicBezTo>
                    <a:pt x="286" y="236"/>
                    <a:pt x="355" y="249"/>
                    <a:pt x="436" y="183"/>
                  </a:cubicBezTo>
                  <a:cubicBezTo>
                    <a:pt x="475" y="151"/>
                    <a:pt x="475" y="151"/>
                    <a:pt x="475" y="151"/>
                  </a:cubicBezTo>
                  <a:cubicBezTo>
                    <a:pt x="515" y="183"/>
                    <a:pt x="515" y="183"/>
                    <a:pt x="515" y="183"/>
                  </a:cubicBezTo>
                  <a:cubicBezTo>
                    <a:pt x="595" y="249"/>
                    <a:pt x="665" y="237"/>
                    <a:pt x="740" y="204"/>
                  </a:cubicBezTo>
                  <a:cubicBezTo>
                    <a:pt x="664" y="362"/>
                    <a:pt x="616" y="505"/>
                    <a:pt x="586" y="657"/>
                  </a:cubicBezTo>
                  <a:cubicBezTo>
                    <a:pt x="546" y="858"/>
                    <a:pt x="538" y="1073"/>
                    <a:pt x="537" y="1361"/>
                  </a:cubicBezTo>
                  <a:cubicBezTo>
                    <a:pt x="537" y="1398"/>
                    <a:pt x="567" y="1427"/>
                    <a:pt x="603" y="1427"/>
                  </a:cubicBezTo>
                  <a:cubicBezTo>
                    <a:pt x="639" y="1427"/>
                    <a:pt x="669" y="1398"/>
                    <a:pt x="669" y="1361"/>
                  </a:cubicBezTo>
                  <a:cubicBezTo>
                    <a:pt x="669" y="1083"/>
                    <a:pt x="677" y="875"/>
                    <a:pt x="715" y="682"/>
                  </a:cubicBezTo>
                  <a:cubicBezTo>
                    <a:pt x="754" y="492"/>
                    <a:pt x="822" y="316"/>
                    <a:pt x="943" y="98"/>
                  </a:cubicBezTo>
                  <a:cubicBezTo>
                    <a:pt x="943" y="97"/>
                    <a:pt x="943" y="97"/>
                    <a:pt x="943" y="97"/>
                  </a:cubicBezTo>
                  <a:cubicBezTo>
                    <a:pt x="946" y="92"/>
                    <a:pt x="947" y="86"/>
                    <a:pt x="948" y="80"/>
                  </a:cubicBezTo>
                  <a:cubicBezTo>
                    <a:pt x="949" y="78"/>
                    <a:pt x="950" y="75"/>
                    <a:pt x="950" y="73"/>
                  </a:cubicBezTo>
                  <a:cubicBezTo>
                    <a:pt x="951" y="65"/>
                    <a:pt x="950" y="57"/>
                    <a:pt x="948" y="48"/>
                  </a:cubicBezTo>
                  <a:cubicBezTo>
                    <a:pt x="948" y="48"/>
                    <a:pt x="948" y="48"/>
                    <a:pt x="948" y="48"/>
                  </a:cubicBezTo>
                  <a:close/>
                </a:path>
              </a:pathLst>
            </a:custGeom>
            <a:solidFill>
              <a:schemeClr val="lt1"/>
            </a:solidFill>
            <a:ln>
              <a:noFill/>
            </a:ln>
          </p:spPr>
          <p:txBody>
            <a:bodyPr spcFirstLastPara="1" wrap="square" lIns="34325" tIns="17175" rIns="34325" bIns="171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8" name="Google Shape;68;p46"/>
            <p:cNvSpPr/>
            <p:nvPr/>
          </p:nvSpPr>
          <p:spPr>
            <a:xfrm>
              <a:off x="6977063" y="8139112"/>
              <a:ext cx="882651" cy="1025527"/>
            </a:xfrm>
            <a:custGeom>
              <a:avLst/>
              <a:gdLst/>
              <a:ahLst/>
              <a:cxnLst/>
              <a:rect l="l" t="t" r="r" b="b"/>
              <a:pathLst>
                <a:path w="2353" h="2737" extrusionOk="0">
                  <a:moveTo>
                    <a:pt x="1626" y="90"/>
                  </a:moveTo>
                  <a:cubicBezTo>
                    <a:pt x="1487" y="32"/>
                    <a:pt x="1335" y="0"/>
                    <a:pt x="1176" y="0"/>
                  </a:cubicBezTo>
                  <a:cubicBezTo>
                    <a:pt x="1017" y="0"/>
                    <a:pt x="865" y="32"/>
                    <a:pt x="726" y="90"/>
                  </a:cubicBezTo>
                  <a:cubicBezTo>
                    <a:pt x="582" y="150"/>
                    <a:pt x="453" y="236"/>
                    <a:pt x="344" y="345"/>
                  </a:cubicBezTo>
                  <a:cubicBezTo>
                    <a:pt x="237" y="452"/>
                    <a:pt x="150" y="581"/>
                    <a:pt x="91" y="724"/>
                  </a:cubicBezTo>
                  <a:cubicBezTo>
                    <a:pt x="89" y="727"/>
                    <a:pt x="89" y="727"/>
                    <a:pt x="89" y="727"/>
                  </a:cubicBezTo>
                  <a:cubicBezTo>
                    <a:pt x="31" y="865"/>
                    <a:pt x="0" y="1017"/>
                    <a:pt x="0" y="1177"/>
                  </a:cubicBezTo>
                  <a:cubicBezTo>
                    <a:pt x="0" y="1303"/>
                    <a:pt x="20" y="1426"/>
                    <a:pt x="58" y="1541"/>
                  </a:cubicBezTo>
                  <a:cubicBezTo>
                    <a:pt x="96" y="1660"/>
                    <a:pt x="154" y="1771"/>
                    <a:pt x="226" y="1870"/>
                  </a:cubicBezTo>
                  <a:cubicBezTo>
                    <a:pt x="350" y="2040"/>
                    <a:pt x="450" y="2149"/>
                    <a:pt x="527" y="2233"/>
                  </a:cubicBezTo>
                  <a:cubicBezTo>
                    <a:pt x="664" y="2384"/>
                    <a:pt x="726" y="2451"/>
                    <a:pt x="726" y="2671"/>
                  </a:cubicBezTo>
                  <a:cubicBezTo>
                    <a:pt x="726" y="2708"/>
                    <a:pt x="755" y="2737"/>
                    <a:pt x="792" y="2737"/>
                  </a:cubicBezTo>
                  <a:cubicBezTo>
                    <a:pt x="1566" y="2737"/>
                    <a:pt x="1566" y="2737"/>
                    <a:pt x="1566" y="2737"/>
                  </a:cubicBezTo>
                  <a:cubicBezTo>
                    <a:pt x="1603" y="2737"/>
                    <a:pt x="1632" y="2708"/>
                    <a:pt x="1632" y="2671"/>
                  </a:cubicBezTo>
                  <a:cubicBezTo>
                    <a:pt x="1632" y="2449"/>
                    <a:pt x="1692" y="2382"/>
                    <a:pt x="1830" y="2230"/>
                  </a:cubicBezTo>
                  <a:cubicBezTo>
                    <a:pt x="1907" y="2145"/>
                    <a:pt x="2005" y="2036"/>
                    <a:pt x="2127" y="1870"/>
                  </a:cubicBezTo>
                  <a:cubicBezTo>
                    <a:pt x="2199" y="1771"/>
                    <a:pt x="2256" y="1660"/>
                    <a:pt x="2295" y="1541"/>
                  </a:cubicBezTo>
                  <a:cubicBezTo>
                    <a:pt x="2333" y="1426"/>
                    <a:pt x="2353" y="1304"/>
                    <a:pt x="2353" y="1177"/>
                  </a:cubicBezTo>
                  <a:cubicBezTo>
                    <a:pt x="2353" y="852"/>
                    <a:pt x="2221" y="557"/>
                    <a:pt x="2008" y="345"/>
                  </a:cubicBezTo>
                  <a:cubicBezTo>
                    <a:pt x="1900" y="236"/>
                    <a:pt x="1770" y="149"/>
                    <a:pt x="1626" y="90"/>
                  </a:cubicBezTo>
                  <a:close/>
                  <a:moveTo>
                    <a:pt x="2169" y="1501"/>
                  </a:moveTo>
                  <a:cubicBezTo>
                    <a:pt x="2135" y="1607"/>
                    <a:pt x="2084" y="1705"/>
                    <a:pt x="2020" y="1792"/>
                  </a:cubicBezTo>
                  <a:cubicBezTo>
                    <a:pt x="1901" y="1955"/>
                    <a:pt x="1806" y="2060"/>
                    <a:pt x="1732" y="2142"/>
                  </a:cubicBezTo>
                  <a:cubicBezTo>
                    <a:pt x="1585" y="2305"/>
                    <a:pt x="1513" y="2385"/>
                    <a:pt x="1501" y="2606"/>
                  </a:cubicBezTo>
                  <a:cubicBezTo>
                    <a:pt x="856" y="2606"/>
                    <a:pt x="856" y="2606"/>
                    <a:pt x="856" y="2606"/>
                  </a:cubicBezTo>
                  <a:cubicBezTo>
                    <a:pt x="845" y="2386"/>
                    <a:pt x="771" y="2306"/>
                    <a:pt x="625" y="2145"/>
                  </a:cubicBezTo>
                  <a:cubicBezTo>
                    <a:pt x="625" y="2145"/>
                    <a:pt x="625" y="2145"/>
                    <a:pt x="625" y="2145"/>
                  </a:cubicBezTo>
                  <a:cubicBezTo>
                    <a:pt x="549" y="2062"/>
                    <a:pt x="452" y="1956"/>
                    <a:pt x="332" y="1792"/>
                  </a:cubicBezTo>
                  <a:cubicBezTo>
                    <a:pt x="268" y="1705"/>
                    <a:pt x="218" y="1606"/>
                    <a:pt x="183" y="1500"/>
                  </a:cubicBezTo>
                  <a:cubicBezTo>
                    <a:pt x="150" y="1399"/>
                    <a:pt x="131" y="1290"/>
                    <a:pt x="131" y="1177"/>
                  </a:cubicBezTo>
                  <a:cubicBezTo>
                    <a:pt x="131" y="1035"/>
                    <a:pt x="160" y="900"/>
                    <a:pt x="211" y="777"/>
                  </a:cubicBezTo>
                  <a:cubicBezTo>
                    <a:pt x="212" y="774"/>
                    <a:pt x="212" y="774"/>
                    <a:pt x="212" y="774"/>
                  </a:cubicBezTo>
                  <a:cubicBezTo>
                    <a:pt x="265" y="648"/>
                    <a:pt x="342" y="534"/>
                    <a:pt x="438" y="438"/>
                  </a:cubicBezTo>
                  <a:cubicBezTo>
                    <a:pt x="534" y="342"/>
                    <a:pt x="649" y="264"/>
                    <a:pt x="777" y="211"/>
                  </a:cubicBezTo>
                  <a:cubicBezTo>
                    <a:pt x="899" y="160"/>
                    <a:pt x="1034" y="132"/>
                    <a:pt x="1176" y="132"/>
                  </a:cubicBezTo>
                  <a:cubicBezTo>
                    <a:pt x="1318" y="132"/>
                    <a:pt x="1453" y="160"/>
                    <a:pt x="1576" y="211"/>
                  </a:cubicBezTo>
                  <a:cubicBezTo>
                    <a:pt x="1703" y="264"/>
                    <a:pt x="1818" y="342"/>
                    <a:pt x="1915" y="438"/>
                  </a:cubicBezTo>
                  <a:cubicBezTo>
                    <a:pt x="2103" y="627"/>
                    <a:pt x="2220" y="888"/>
                    <a:pt x="2220" y="1177"/>
                  </a:cubicBezTo>
                  <a:cubicBezTo>
                    <a:pt x="2220" y="1290"/>
                    <a:pt x="2202" y="1399"/>
                    <a:pt x="2169" y="1501"/>
                  </a:cubicBezTo>
                  <a:close/>
                </a:path>
              </a:pathLst>
            </a:custGeom>
            <a:solidFill>
              <a:schemeClr val="lt1"/>
            </a:solidFill>
            <a:ln>
              <a:noFill/>
            </a:ln>
          </p:spPr>
          <p:txBody>
            <a:bodyPr spcFirstLastPara="1" wrap="square" lIns="34325" tIns="17175" rIns="34325" bIns="171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9" name="Google Shape;69;p46"/>
            <p:cNvSpPr/>
            <p:nvPr/>
          </p:nvSpPr>
          <p:spPr>
            <a:xfrm>
              <a:off x="7089775" y="8543925"/>
              <a:ext cx="76200" cy="171450"/>
            </a:xfrm>
            <a:custGeom>
              <a:avLst/>
              <a:gdLst/>
              <a:ahLst/>
              <a:cxnLst/>
              <a:rect l="l" t="t" r="r" b="b"/>
              <a:pathLst>
                <a:path w="205" h="457" extrusionOk="0">
                  <a:moveTo>
                    <a:pt x="148" y="216"/>
                  </a:moveTo>
                  <a:cubicBezTo>
                    <a:pt x="138" y="169"/>
                    <a:pt x="133" y="119"/>
                    <a:pt x="133" y="67"/>
                  </a:cubicBezTo>
                  <a:cubicBezTo>
                    <a:pt x="133" y="31"/>
                    <a:pt x="103" y="0"/>
                    <a:pt x="67" y="0"/>
                  </a:cubicBezTo>
                  <a:cubicBezTo>
                    <a:pt x="30" y="0"/>
                    <a:pt x="0" y="31"/>
                    <a:pt x="0" y="67"/>
                  </a:cubicBezTo>
                  <a:cubicBezTo>
                    <a:pt x="0" y="125"/>
                    <a:pt x="6" y="184"/>
                    <a:pt x="18" y="241"/>
                  </a:cubicBezTo>
                  <a:cubicBezTo>
                    <a:pt x="30" y="299"/>
                    <a:pt x="48" y="355"/>
                    <a:pt x="70" y="408"/>
                  </a:cubicBezTo>
                  <a:cubicBezTo>
                    <a:pt x="84" y="442"/>
                    <a:pt x="122" y="457"/>
                    <a:pt x="156" y="443"/>
                  </a:cubicBezTo>
                  <a:cubicBezTo>
                    <a:pt x="189" y="429"/>
                    <a:pt x="205" y="390"/>
                    <a:pt x="191" y="357"/>
                  </a:cubicBezTo>
                  <a:cubicBezTo>
                    <a:pt x="172" y="312"/>
                    <a:pt x="157" y="264"/>
                    <a:pt x="148" y="216"/>
                  </a:cubicBezTo>
                  <a:close/>
                </a:path>
              </a:pathLst>
            </a:custGeom>
            <a:solidFill>
              <a:schemeClr val="lt1"/>
            </a:solidFill>
            <a:ln>
              <a:noFill/>
            </a:ln>
          </p:spPr>
          <p:txBody>
            <a:bodyPr spcFirstLastPara="1" wrap="square" lIns="34325" tIns="17175" rIns="34325" bIns="171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0" name="Google Shape;70;p46"/>
            <p:cNvSpPr/>
            <p:nvPr/>
          </p:nvSpPr>
          <p:spPr>
            <a:xfrm>
              <a:off x="7110413" y="8239125"/>
              <a:ext cx="333375" cy="239713"/>
            </a:xfrm>
            <a:custGeom>
              <a:avLst/>
              <a:gdLst/>
              <a:ahLst/>
              <a:cxnLst/>
              <a:rect l="l" t="t" r="r" b="b"/>
              <a:pathLst>
                <a:path w="889" h="636" extrusionOk="0">
                  <a:moveTo>
                    <a:pt x="532" y="190"/>
                  </a:moveTo>
                  <a:cubicBezTo>
                    <a:pt x="578" y="172"/>
                    <a:pt x="625" y="157"/>
                    <a:pt x="675" y="147"/>
                  </a:cubicBezTo>
                  <a:cubicBezTo>
                    <a:pt x="722" y="137"/>
                    <a:pt x="771" y="133"/>
                    <a:pt x="823" y="133"/>
                  </a:cubicBezTo>
                  <a:cubicBezTo>
                    <a:pt x="860" y="133"/>
                    <a:pt x="889" y="103"/>
                    <a:pt x="889" y="67"/>
                  </a:cubicBezTo>
                  <a:cubicBezTo>
                    <a:pt x="889" y="30"/>
                    <a:pt x="860" y="0"/>
                    <a:pt x="823" y="0"/>
                  </a:cubicBezTo>
                  <a:cubicBezTo>
                    <a:pt x="765" y="0"/>
                    <a:pt x="706" y="6"/>
                    <a:pt x="649" y="18"/>
                  </a:cubicBezTo>
                  <a:cubicBezTo>
                    <a:pt x="590" y="30"/>
                    <a:pt x="535" y="47"/>
                    <a:pt x="481" y="69"/>
                  </a:cubicBezTo>
                  <a:cubicBezTo>
                    <a:pt x="429" y="92"/>
                    <a:pt x="379" y="119"/>
                    <a:pt x="333" y="149"/>
                  </a:cubicBezTo>
                  <a:cubicBezTo>
                    <a:pt x="333" y="150"/>
                    <a:pt x="333" y="150"/>
                    <a:pt x="333" y="150"/>
                  </a:cubicBezTo>
                  <a:cubicBezTo>
                    <a:pt x="285" y="182"/>
                    <a:pt x="241" y="218"/>
                    <a:pt x="202" y="257"/>
                  </a:cubicBezTo>
                  <a:cubicBezTo>
                    <a:pt x="163" y="297"/>
                    <a:pt x="127" y="340"/>
                    <a:pt x="95" y="387"/>
                  </a:cubicBezTo>
                  <a:cubicBezTo>
                    <a:pt x="95" y="387"/>
                    <a:pt x="95" y="387"/>
                    <a:pt x="95" y="387"/>
                  </a:cubicBezTo>
                  <a:cubicBezTo>
                    <a:pt x="95" y="388"/>
                    <a:pt x="95" y="388"/>
                    <a:pt x="95" y="388"/>
                  </a:cubicBezTo>
                  <a:cubicBezTo>
                    <a:pt x="64" y="434"/>
                    <a:pt x="37" y="484"/>
                    <a:pt x="15" y="536"/>
                  </a:cubicBezTo>
                  <a:cubicBezTo>
                    <a:pt x="0" y="570"/>
                    <a:pt x="16" y="608"/>
                    <a:pt x="50" y="622"/>
                  </a:cubicBezTo>
                  <a:cubicBezTo>
                    <a:pt x="83" y="636"/>
                    <a:pt x="122" y="621"/>
                    <a:pt x="136" y="587"/>
                  </a:cubicBezTo>
                  <a:cubicBezTo>
                    <a:pt x="155" y="543"/>
                    <a:pt x="178" y="501"/>
                    <a:pt x="204" y="462"/>
                  </a:cubicBezTo>
                  <a:cubicBezTo>
                    <a:pt x="231" y="422"/>
                    <a:pt x="262" y="385"/>
                    <a:pt x="296" y="350"/>
                  </a:cubicBezTo>
                  <a:cubicBezTo>
                    <a:pt x="331" y="316"/>
                    <a:pt x="368" y="285"/>
                    <a:pt x="407" y="259"/>
                  </a:cubicBezTo>
                  <a:cubicBezTo>
                    <a:pt x="447" y="232"/>
                    <a:pt x="489" y="209"/>
                    <a:pt x="532" y="190"/>
                  </a:cubicBezTo>
                  <a:close/>
                </a:path>
              </a:pathLst>
            </a:custGeom>
            <a:solidFill>
              <a:schemeClr val="lt1"/>
            </a:solidFill>
            <a:ln>
              <a:noFill/>
            </a:ln>
          </p:spPr>
          <p:txBody>
            <a:bodyPr spcFirstLastPara="1" wrap="square" lIns="34325" tIns="17175" rIns="34325" bIns="171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71" name="Google Shape;71;p46"/>
          <p:cNvSpPr txBox="1"/>
          <p:nvPr/>
        </p:nvSpPr>
        <p:spPr>
          <a:xfrm>
            <a:off x="6887758" y="1193436"/>
            <a:ext cx="1824600" cy="369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Manrope SemiBold"/>
                <a:ea typeface="Manrope SemiBold"/>
                <a:cs typeface="Manrope SemiBold"/>
                <a:sym typeface="Manrope SemiBold"/>
              </a:rPr>
              <a:t>Call</a:t>
            </a:r>
            <a:r>
              <a:rPr lang="en" sz="1200" b="0" i="0" u="none" strike="noStrike" cap="none">
                <a:solidFill>
                  <a:srgbClr val="000000"/>
                </a:solidFill>
                <a:latin typeface="Manrope"/>
                <a:ea typeface="Manrope"/>
                <a:cs typeface="Manrope"/>
                <a:sym typeface="Manrope"/>
              </a:rPr>
              <a:t> </a:t>
            </a:r>
            <a:r>
              <a:rPr lang="en" sz="1200" b="0" i="0" u="none" strike="noStrike" cap="none">
                <a:solidFill>
                  <a:schemeClr val="lt1"/>
                </a:solidFill>
                <a:latin typeface="Manrope SemiBold"/>
                <a:ea typeface="Manrope SemiBold"/>
                <a:cs typeface="Manrope SemiBold"/>
                <a:sym typeface="Manrope SemiBold"/>
              </a:rPr>
              <a:t>Us</a:t>
            </a:r>
            <a:endParaRPr sz="1200" b="0" i="0" u="none" strike="noStrike" cap="none">
              <a:solidFill>
                <a:schemeClr val="lt1"/>
              </a:solidFill>
              <a:latin typeface="Manrope SemiBold"/>
              <a:ea typeface="Manrope SemiBold"/>
              <a:cs typeface="Manrope SemiBold"/>
              <a:sym typeface="Manrope SemiBold"/>
            </a:endParaRPr>
          </a:p>
        </p:txBody>
      </p:sp>
      <p:sp>
        <p:nvSpPr>
          <p:cNvPr id="72" name="Google Shape;72;p46"/>
          <p:cNvSpPr txBox="1"/>
          <p:nvPr/>
        </p:nvSpPr>
        <p:spPr>
          <a:xfrm>
            <a:off x="693978" y="731386"/>
            <a:ext cx="4162500" cy="1038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 sz="3200" b="1" i="0" u="none" strike="noStrike" cap="none">
                <a:solidFill>
                  <a:srgbClr val="000000"/>
                </a:solidFill>
                <a:latin typeface="Manrope"/>
                <a:ea typeface="Manrope"/>
                <a:cs typeface="Manrope"/>
                <a:sym typeface="Manrope"/>
              </a:rPr>
              <a:t>We look forward to working</a:t>
            </a:r>
            <a:r>
              <a:rPr lang="en" sz="3200" b="1" i="0" u="none" strike="noStrike" cap="none">
                <a:solidFill>
                  <a:srgbClr val="0154FF"/>
                </a:solidFill>
                <a:latin typeface="Manrope"/>
                <a:ea typeface="Manrope"/>
                <a:cs typeface="Manrope"/>
                <a:sym typeface="Manrope"/>
              </a:rPr>
              <a:t> with you.</a:t>
            </a:r>
            <a:endParaRPr sz="3200" b="1" i="0" u="none" strike="noStrike" cap="none">
              <a:solidFill>
                <a:srgbClr val="0154FF"/>
              </a:solidFill>
              <a:latin typeface="Manrope"/>
              <a:ea typeface="Manrope"/>
              <a:cs typeface="Manrope"/>
              <a:sym typeface="Manrope"/>
            </a:endParaRPr>
          </a:p>
        </p:txBody>
      </p:sp>
      <p:sp>
        <p:nvSpPr>
          <p:cNvPr id="73" name="Google Shape;73;p46"/>
          <p:cNvSpPr txBox="1"/>
          <p:nvPr/>
        </p:nvSpPr>
        <p:spPr>
          <a:xfrm>
            <a:off x="6887758" y="1484971"/>
            <a:ext cx="1824600" cy="3285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000000"/>
              </a:buClr>
              <a:buSzPts val="800"/>
              <a:buFont typeface="Arial"/>
              <a:buNone/>
            </a:pPr>
            <a:r>
              <a:rPr lang="en" sz="1200" b="0" i="0" u="none" strike="noStrike" cap="none">
                <a:solidFill>
                  <a:schemeClr val="lt1"/>
                </a:solidFill>
                <a:latin typeface="Manrope Light"/>
                <a:ea typeface="Manrope Light"/>
                <a:cs typeface="Manrope Light"/>
                <a:sym typeface="Manrope Light"/>
              </a:rPr>
              <a:t>(804) 716-7298</a:t>
            </a:r>
            <a:endParaRPr sz="1200" b="0" i="0" u="none" strike="noStrike" cap="none">
              <a:solidFill>
                <a:schemeClr val="lt1"/>
              </a:solidFill>
              <a:latin typeface="Manrope Light"/>
              <a:ea typeface="Manrope Light"/>
              <a:cs typeface="Manrope Light"/>
              <a:sym typeface="Manrope Light"/>
            </a:endParaRPr>
          </a:p>
        </p:txBody>
      </p:sp>
      <p:grpSp>
        <p:nvGrpSpPr>
          <p:cNvPr id="74" name="Google Shape;74;p46"/>
          <p:cNvGrpSpPr/>
          <p:nvPr/>
        </p:nvGrpSpPr>
        <p:grpSpPr>
          <a:xfrm>
            <a:off x="6887497" y="2374371"/>
            <a:ext cx="1824490" cy="1048789"/>
            <a:chOff x="18215894" y="5109824"/>
            <a:chExt cx="4491606" cy="2796771"/>
          </a:xfrm>
        </p:grpSpPr>
        <p:sp>
          <p:nvSpPr>
            <p:cNvPr id="75" name="Google Shape;75;p46"/>
            <p:cNvSpPr txBox="1"/>
            <p:nvPr/>
          </p:nvSpPr>
          <p:spPr>
            <a:xfrm>
              <a:off x="18215894" y="5109824"/>
              <a:ext cx="4491600" cy="984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Manrope SemiBold"/>
                  <a:ea typeface="Manrope SemiBold"/>
                  <a:cs typeface="Manrope SemiBold"/>
                  <a:sym typeface="Manrope SemiBold"/>
                </a:rPr>
                <a:t>Email</a:t>
              </a:r>
              <a:r>
                <a:rPr lang="en" sz="1200" b="0" i="0" u="none" strike="noStrike" cap="none">
                  <a:solidFill>
                    <a:srgbClr val="000000"/>
                  </a:solidFill>
                  <a:latin typeface="Manrope"/>
                  <a:ea typeface="Manrope"/>
                  <a:cs typeface="Manrope"/>
                  <a:sym typeface="Manrope"/>
                </a:rPr>
                <a:t> </a:t>
              </a:r>
              <a:r>
                <a:rPr lang="en" sz="1200" b="0" i="0" u="none" strike="noStrike" cap="none">
                  <a:solidFill>
                    <a:schemeClr val="lt1"/>
                  </a:solidFill>
                  <a:latin typeface="Manrope SemiBold"/>
                  <a:ea typeface="Manrope SemiBold"/>
                  <a:cs typeface="Manrope SemiBold"/>
                  <a:sym typeface="Manrope SemiBold"/>
                </a:rPr>
                <a:t>Us</a:t>
              </a:r>
              <a:endParaRPr sz="1200" b="0" i="0" u="none" strike="noStrike" cap="none">
                <a:solidFill>
                  <a:schemeClr val="lt1"/>
                </a:solidFill>
                <a:latin typeface="Manrope SemiBold"/>
                <a:ea typeface="Manrope SemiBold"/>
                <a:cs typeface="Manrope SemiBold"/>
                <a:sym typeface="Manrope SemiBold"/>
              </a:endParaRPr>
            </a:p>
          </p:txBody>
        </p:sp>
        <p:sp>
          <p:nvSpPr>
            <p:cNvPr id="76" name="Google Shape;76;p46"/>
            <p:cNvSpPr txBox="1"/>
            <p:nvPr/>
          </p:nvSpPr>
          <p:spPr>
            <a:xfrm>
              <a:off x="18215900" y="6021695"/>
              <a:ext cx="4491600" cy="18849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000000"/>
                </a:buClr>
                <a:buSzPts val="800"/>
                <a:buFont typeface="Arial"/>
                <a:buNone/>
              </a:pPr>
              <a:r>
                <a:rPr lang="en" sz="1200" b="0" i="0" u="none" strike="noStrike" cap="none">
                  <a:solidFill>
                    <a:schemeClr val="lt1"/>
                  </a:solidFill>
                  <a:latin typeface="Manrope Light"/>
                  <a:ea typeface="Manrope Light"/>
                  <a:cs typeface="Manrope Light"/>
                  <a:sym typeface="Manrope Light"/>
                </a:rPr>
                <a:t>hello@CUREagency.com</a:t>
              </a:r>
              <a:endParaRPr sz="1200" b="0" i="0" u="none" strike="noStrike" cap="none">
                <a:solidFill>
                  <a:srgbClr val="000000"/>
                </a:solidFill>
                <a:latin typeface="Manrope"/>
                <a:ea typeface="Manrope"/>
                <a:cs typeface="Manrope"/>
                <a:sym typeface="Manrope"/>
              </a:endParaRPr>
            </a:p>
            <a:p>
              <a:pPr marL="0" marR="0" lvl="0" indent="0" algn="l" rtl="0">
                <a:lnSpc>
                  <a:spcPct val="150000"/>
                </a:lnSpc>
                <a:spcBef>
                  <a:spcPts val="0"/>
                </a:spcBef>
                <a:spcAft>
                  <a:spcPts val="0"/>
                </a:spcAft>
                <a:buClr>
                  <a:srgbClr val="000000"/>
                </a:buClr>
                <a:buSzPts val="800"/>
                <a:buFont typeface="Arial"/>
                <a:buNone/>
              </a:pPr>
              <a:endParaRPr sz="1200" b="0" i="0" u="none" strike="noStrike" cap="none">
                <a:solidFill>
                  <a:schemeClr val="lt1"/>
                </a:solidFill>
                <a:latin typeface="Manrope Light"/>
                <a:ea typeface="Manrope Light"/>
                <a:cs typeface="Manrope Light"/>
                <a:sym typeface="Manrope Light"/>
              </a:endParaRPr>
            </a:p>
          </p:txBody>
        </p:sp>
      </p:grpSp>
      <p:grpSp>
        <p:nvGrpSpPr>
          <p:cNvPr id="77" name="Google Shape;77;p46"/>
          <p:cNvGrpSpPr/>
          <p:nvPr/>
        </p:nvGrpSpPr>
        <p:grpSpPr>
          <a:xfrm>
            <a:off x="6887497" y="3604524"/>
            <a:ext cx="1824488" cy="628812"/>
            <a:chOff x="18215894" y="7987194"/>
            <a:chExt cx="4491600" cy="1676833"/>
          </a:xfrm>
        </p:grpSpPr>
        <p:sp>
          <p:nvSpPr>
            <p:cNvPr id="78" name="Google Shape;78;p46"/>
            <p:cNvSpPr txBox="1"/>
            <p:nvPr/>
          </p:nvSpPr>
          <p:spPr>
            <a:xfrm>
              <a:off x="18215894" y="7987194"/>
              <a:ext cx="4491600" cy="984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Manrope SemiBold"/>
                  <a:ea typeface="Manrope SemiBold"/>
                  <a:cs typeface="Manrope SemiBold"/>
                  <a:sym typeface="Manrope SemiBold"/>
                </a:rPr>
                <a:t>Follow</a:t>
              </a:r>
              <a:r>
                <a:rPr lang="en" sz="1200" b="0" i="0" u="none" strike="noStrike" cap="none">
                  <a:solidFill>
                    <a:srgbClr val="000000"/>
                  </a:solidFill>
                  <a:latin typeface="Manrope"/>
                  <a:ea typeface="Manrope"/>
                  <a:cs typeface="Manrope"/>
                  <a:sym typeface="Manrope"/>
                </a:rPr>
                <a:t> </a:t>
              </a:r>
              <a:r>
                <a:rPr lang="en" sz="1200" b="0" i="0" u="none" strike="noStrike" cap="none">
                  <a:solidFill>
                    <a:schemeClr val="lt1"/>
                  </a:solidFill>
                  <a:latin typeface="Manrope SemiBold"/>
                  <a:ea typeface="Manrope SemiBold"/>
                  <a:cs typeface="Manrope SemiBold"/>
                  <a:sym typeface="Manrope SemiBold"/>
                </a:rPr>
                <a:t>Us</a:t>
              </a:r>
              <a:endParaRPr sz="1200" b="0" i="0" u="none" strike="noStrike" cap="none">
                <a:solidFill>
                  <a:schemeClr val="lt1"/>
                </a:solidFill>
                <a:latin typeface="Manrope SemiBold"/>
                <a:ea typeface="Manrope SemiBold"/>
                <a:cs typeface="Manrope SemiBold"/>
                <a:sym typeface="Manrope SemiBold"/>
              </a:endParaRPr>
            </a:p>
          </p:txBody>
        </p:sp>
        <p:sp>
          <p:nvSpPr>
            <p:cNvPr id="79" name="Google Shape;79;p46"/>
            <p:cNvSpPr txBox="1"/>
            <p:nvPr/>
          </p:nvSpPr>
          <p:spPr>
            <a:xfrm>
              <a:off x="18215894" y="8788327"/>
              <a:ext cx="4491600" cy="8757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000000"/>
                </a:buClr>
                <a:buSzPts val="800"/>
                <a:buFont typeface="Arial"/>
                <a:buNone/>
              </a:pPr>
              <a:r>
                <a:rPr lang="en" sz="1200" b="0" i="0" u="none" strike="noStrike" cap="none">
                  <a:solidFill>
                    <a:schemeClr val="lt1"/>
                  </a:solidFill>
                  <a:latin typeface="Manrope Light"/>
                  <a:ea typeface="Manrope Light"/>
                  <a:cs typeface="Manrope Light"/>
                  <a:sym typeface="Manrope Light"/>
                </a:rPr>
                <a:t>@CURE_agency</a:t>
              </a:r>
              <a:endParaRPr sz="1200" b="0" i="0" u="none" strike="noStrike" cap="none">
                <a:solidFill>
                  <a:schemeClr val="lt1"/>
                </a:solidFill>
                <a:latin typeface="Manrope Light"/>
                <a:ea typeface="Manrope Light"/>
                <a:cs typeface="Manrope Light"/>
                <a:sym typeface="Manrope Light"/>
              </a:endParaRPr>
            </a:p>
          </p:txBody>
        </p:sp>
      </p:grpSp>
      <p:sp>
        <p:nvSpPr>
          <p:cNvPr id="80" name="Google Shape;80;p46"/>
          <p:cNvSpPr/>
          <p:nvPr/>
        </p:nvSpPr>
        <p:spPr>
          <a:xfrm>
            <a:off x="6153798" y="2400285"/>
            <a:ext cx="354841" cy="238795"/>
          </a:xfrm>
          <a:custGeom>
            <a:avLst/>
            <a:gdLst/>
            <a:ahLst/>
            <a:cxnLst/>
            <a:rect l="l" t="t" r="r" b="b"/>
            <a:pathLst>
              <a:path w="353" h="256" extrusionOk="0">
                <a:moveTo>
                  <a:pt x="321" y="0"/>
                </a:moveTo>
                <a:cubicBezTo>
                  <a:pt x="32" y="0"/>
                  <a:pt x="32" y="0"/>
                  <a:pt x="32" y="0"/>
                </a:cubicBezTo>
                <a:cubicBezTo>
                  <a:pt x="14" y="0"/>
                  <a:pt x="0" y="14"/>
                  <a:pt x="0" y="32"/>
                </a:cubicBezTo>
                <a:cubicBezTo>
                  <a:pt x="0" y="224"/>
                  <a:pt x="0" y="224"/>
                  <a:pt x="0" y="224"/>
                </a:cubicBezTo>
                <a:cubicBezTo>
                  <a:pt x="0" y="242"/>
                  <a:pt x="14" y="256"/>
                  <a:pt x="32" y="256"/>
                </a:cubicBezTo>
                <a:cubicBezTo>
                  <a:pt x="321" y="256"/>
                  <a:pt x="321" y="256"/>
                  <a:pt x="321" y="256"/>
                </a:cubicBezTo>
                <a:cubicBezTo>
                  <a:pt x="338" y="256"/>
                  <a:pt x="353" y="242"/>
                  <a:pt x="353" y="224"/>
                </a:cubicBezTo>
                <a:cubicBezTo>
                  <a:pt x="353" y="32"/>
                  <a:pt x="353" y="32"/>
                  <a:pt x="353" y="32"/>
                </a:cubicBezTo>
                <a:cubicBezTo>
                  <a:pt x="353" y="14"/>
                  <a:pt x="338" y="0"/>
                  <a:pt x="321" y="0"/>
                </a:cubicBezTo>
                <a:moveTo>
                  <a:pt x="32" y="16"/>
                </a:moveTo>
                <a:cubicBezTo>
                  <a:pt x="321" y="16"/>
                  <a:pt x="321" y="16"/>
                  <a:pt x="321" y="16"/>
                </a:cubicBezTo>
                <a:cubicBezTo>
                  <a:pt x="323" y="16"/>
                  <a:pt x="324" y="16"/>
                  <a:pt x="326" y="17"/>
                </a:cubicBezTo>
                <a:cubicBezTo>
                  <a:pt x="187" y="156"/>
                  <a:pt x="187" y="156"/>
                  <a:pt x="187" y="156"/>
                </a:cubicBezTo>
                <a:cubicBezTo>
                  <a:pt x="184" y="158"/>
                  <a:pt x="180" y="160"/>
                  <a:pt x="176" y="160"/>
                </a:cubicBezTo>
                <a:cubicBezTo>
                  <a:pt x="172" y="160"/>
                  <a:pt x="168" y="158"/>
                  <a:pt x="165" y="156"/>
                </a:cubicBezTo>
                <a:cubicBezTo>
                  <a:pt x="26" y="17"/>
                  <a:pt x="26" y="17"/>
                  <a:pt x="26" y="17"/>
                </a:cubicBezTo>
                <a:cubicBezTo>
                  <a:pt x="28" y="16"/>
                  <a:pt x="30" y="16"/>
                  <a:pt x="32" y="16"/>
                </a:cubicBezTo>
                <a:moveTo>
                  <a:pt x="16" y="224"/>
                </a:moveTo>
                <a:cubicBezTo>
                  <a:pt x="16" y="32"/>
                  <a:pt x="16" y="32"/>
                  <a:pt x="16" y="32"/>
                </a:cubicBezTo>
                <a:cubicBezTo>
                  <a:pt x="16" y="31"/>
                  <a:pt x="16" y="30"/>
                  <a:pt x="16" y="29"/>
                </a:cubicBezTo>
                <a:cubicBezTo>
                  <a:pt x="115" y="128"/>
                  <a:pt x="115" y="128"/>
                  <a:pt x="115" y="128"/>
                </a:cubicBezTo>
                <a:cubicBezTo>
                  <a:pt x="16" y="227"/>
                  <a:pt x="16" y="227"/>
                  <a:pt x="16" y="227"/>
                </a:cubicBezTo>
                <a:cubicBezTo>
                  <a:pt x="16" y="226"/>
                  <a:pt x="16" y="225"/>
                  <a:pt x="16" y="224"/>
                </a:cubicBezTo>
                <a:moveTo>
                  <a:pt x="321" y="240"/>
                </a:moveTo>
                <a:cubicBezTo>
                  <a:pt x="32" y="240"/>
                  <a:pt x="32" y="240"/>
                  <a:pt x="32" y="240"/>
                </a:cubicBezTo>
                <a:cubicBezTo>
                  <a:pt x="30" y="240"/>
                  <a:pt x="28" y="240"/>
                  <a:pt x="26" y="239"/>
                </a:cubicBezTo>
                <a:cubicBezTo>
                  <a:pt x="126" y="139"/>
                  <a:pt x="126" y="139"/>
                  <a:pt x="126" y="139"/>
                </a:cubicBezTo>
                <a:cubicBezTo>
                  <a:pt x="154" y="167"/>
                  <a:pt x="154" y="167"/>
                  <a:pt x="154" y="167"/>
                </a:cubicBezTo>
                <a:cubicBezTo>
                  <a:pt x="160" y="173"/>
                  <a:pt x="168" y="176"/>
                  <a:pt x="176" y="176"/>
                </a:cubicBezTo>
                <a:cubicBezTo>
                  <a:pt x="184" y="176"/>
                  <a:pt x="192" y="173"/>
                  <a:pt x="198" y="167"/>
                </a:cubicBezTo>
                <a:cubicBezTo>
                  <a:pt x="226" y="139"/>
                  <a:pt x="226" y="139"/>
                  <a:pt x="226" y="139"/>
                </a:cubicBezTo>
                <a:cubicBezTo>
                  <a:pt x="326" y="239"/>
                  <a:pt x="326" y="239"/>
                  <a:pt x="326" y="239"/>
                </a:cubicBezTo>
                <a:cubicBezTo>
                  <a:pt x="324" y="240"/>
                  <a:pt x="323" y="240"/>
                  <a:pt x="321" y="240"/>
                </a:cubicBezTo>
                <a:moveTo>
                  <a:pt x="337" y="224"/>
                </a:moveTo>
                <a:cubicBezTo>
                  <a:pt x="337" y="225"/>
                  <a:pt x="337" y="226"/>
                  <a:pt x="336" y="227"/>
                </a:cubicBezTo>
                <a:cubicBezTo>
                  <a:pt x="237" y="128"/>
                  <a:pt x="237" y="128"/>
                  <a:pt x="237" y="128"/>
                </a:cubicBezTo>
                <a:cubicBezTo>
                  <a:pt x="336" y="29"/>
                  <a:pt x="336" y="29"/>
                  <a:pt x="336" y="29"/>
                </a:cubicBezTo>
                <a:cubicBezTo>
                  <a:pt x="337" y="30"/>
                  <a:pt x="337" y="31"/>
                  <a:pt x="337" y="32"/>
                </a:cubicBezTo>
                <a:lnTo>
                  <a:pt x="337" y="224"/>
                </a:lnTo>
                <a:close/>
              </a:path>
            </a:pathLst>
          </a:custGeom>
          <a:solidFill>
            <a:schemeClr val="lt1"/>
          </a:solidFill>
          <a:ln>
            <a:noFill/>
          </a:ln>
        </p:spPr>
        <p:txBody>
          <a:bodyPr spcFirstLastPara="1" wrap="square" lIns="34325" tIns="17175" rIns="34325" bIns="171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1" name="Google Shape;81;p46"/>
          <p:cNvSpPr/>
          <p:nvPr/>
        </p:nvSpPr>
        <p:spPr>
          <a:xfrm>
            <a:off x="6135576" y="1231213"/>
            <a:ext cx="318237" cy="293799"/>
          </a:xfrm>
          <a:custGeom>
            <a:avLst/>
            <a:gdLst/>
            <a:ahLst/>
            <a:cxnLst/>
            <a:rect l="l" t="t" r="r" b="b"/>
            <a:pathLst>
              <a:path w="353" h="353" extrusionOk="0">
                <a:moveTo>
                  <a:pt x="193" y="16"/>
                </a:moveTo>
                <a:cubicBezTo>
                  <a:pt x="273" y="16"/>
                  <a:pt x="337" y="80"/>
                  <a:pt x="337" y="160"/>
                </a:cubicBezTo>
                <a:cubicBezTo>
                  <a:pt x="337" y="165"/>
                  <a:pt x="341" y="168"/>
                  <a:pt x="345" y="168"/>
                </a:cubicBezTo>
                <a:cubicBezTo>
                  <a:pt x="350" y="168"/>
                  <a:pt x="353" y="165"/>
                  <a:pt x="353" y="160"/>
                </a:cubicBezTo>
                <a:cubicBezTo>
                  <a:pt x="353" y="71"/>
                  <a:pt x="282" y="0"/>
                  <a:pt x="193" y="0"/>
                </a:cubicBezTo>
                <a:cubicBezTo>
                  <a:pt x="188" y="0"/>
                  <a:pt x="185" y="3"/>
                  <a:pt x="185" y="8"/>
                </a:cubicBezTo>
                <a:cubicBezTo>
                  <a:pt x="185" y="12"/>
                  <a:pt x="188" y="16"/>
                  <a:pt x="193" y="16"/>
                </a:cubicBezTo>
                <a:moveTo>
                  <a:pt x="193" y="96"/>
                </a:moveTo>
                <a:cubicBezTo>
                  <a:pt x="228" y="96"/>
                  <a:pt x="257" y="125"/>
                  <a:pt x="257" y="160"/>
                </a:cubicBezTo>
                <a:cubicBezTo>
                  <a:pt x="257" y="165"/>
                  <a:pt x="261" y="168"/>
                  <a:pt x="265" y="168"/>
                </a:cubicBezTo>
                <a:cubicBezTo>
                  <a:pt x="270" y="168"/>
                  <a:pt x="273" y="165"/>
                  <a:pt x="273" y="160"/>
                </a:cubicBezTo>
                <a:cubicBezTo>
                  <a:pt x="273" y="116"/>
                  <a:pt x="237" y="80"/>
                  <a:pt x="193" y="80"/>
                </a:cubicBezTo>
                <a:cubicBezTo>
                  <a:pt x="188" y="80"/>
                  <a:pt x="185" y="83"/>
                  <a:pt x="185" y="88"/>
                </a:cubicBezTo>
                <a:cubicBezTo>
                  <a:pt x="185" y="92"/>
                  <a:pt x="188" y="96"/>
                  <a:pt x="193" y="96"/>
                </a:cubicBezTo>
                <a:moveTo>
                  <a:pt x="193" y="176"/>
                </a:moveTo>
                <a:cubicBezTo>
                  <a:pt x="202" y="176"/>
                  <a:pt x="209" y="169"/>
                  <a:pt x="209" y="160"/>
                </a:cubicBezTo>
                <a:cubicBezTo>
                  <a:pt x="209" y="151"/>
                  <a:pt x="202" y="144"/>
                  <a:pt x="193" y="144"/>
                </a:cubicBezTo>
                <a:cubicBezTo>
                  <a:pt x="184" y="144"/>
                  <a:pt x="177" y="151"/>
                  <a:pt x="177" y="160"/>
                </a:cubicBezTo>
                <a:cubicBezTo>
                  <a:pt x="177" y="169"/>
                  <a:pt x="184" y="176"/>
                  <a:pt x="193" y="176"/>
                </a:cubicBezTo>
                <a:moveTo>
                  <a:pt x="353" y="280"/>
                </a:moveTo>
                <a:cubicBezTo>
                  <a:pt x="353" y="274"/>
                  <a:pt x="351" y="268"/>
                  <a:pt x="346" y="263"/>
                </a:cubicBezTo>
                <a:cubicBezTo>
                  <a:pt x="345" y="262"/>
                  <a:pt x="343" y="261"/>
                  <a:pt x="342" y="260"/>
                </a:cubicBezTo>
                <a:cubicBezTo>
                  <a:pt x="274" y="207"/>
                  <a:pt x="274" y="207"/>
                  <a:pt x="274" y="207"/>
                </a:cubicBezTo>
                <a:cubicBezTo>
                  <a:pt x="270" y="203"/>
                  <a:pt x="264" y="200"/>
                  <a:pt x="257" y="200"/>
                </a:cubicBezTo>
                <a:cubicBezTo>
                  <a:pt x="251" y="200"/>
                  <a:pt x="246" y="202"/>
                  <a:pt x="242" y="205"/>
                </a:cubicBezTo>
                <a:cubicBezTo>
                  <a:pt x="223" y="224"/>
                  <a:pt x="223" y="224"/>
                  <a:pt x="223" y="224"/>
                </a:cubicBezTo>
                <a:cubicBezTo>
                  <a:pt x="223" y="224"/>
                  <a:pt x="223" y="224"/>
                  <a:pt x="223" y="224"/>
                </a:cubicBezTo>
                <a:cubicBezTo>
                  <a:pt x="221" y="227"/>
                  <a:pt x="216" y="230"/>
                  <a:pt x="212" y="230"/>
                </a:cubicBezTo>
                <a:cubicBezTo>
                  <a:pt x="206" y="230"/>
                  <a:pt x="201" y="227"/>
                  <a:pt x="198" y="223"/>
                </a:cubicBezTo>
                <a:cubicBezTo>
                  <a:pt x="198" y="223"/>
                  <a:pt x="198" y="223"/>
                  <a:pt x="198" y="223"/>
                </a:cubicBezTo>
                <a:cubicBezTo>
                  <a:pt x="172" y="204"/>
                  <a:pt x="149" y="181"/>
                  <a:pt x="130" y="155"/>
                </a:cubicBezTo>
                <a:cubicBezTo>
                  <a:pt x="130" y="155"/>
                  <a:pt x="130" y="155"/>
                  <a:pt x="130" y="155"/>
                </a:cubicBezTo>
                <a:cubicBezTo>
                  <a:pt x="126" y="152"/>
                  <a:pt x="123" y="147"/>
                  <a:pt x="123" y="141"/>
                </a:cubicBezTo>
                <a:cubicBezTo>
                  <a:pt x="123" y="136"/>
                  <a:pt x="125" y="132"/>
                  <a:pt x="129" y="129"/>
                </a:cubicBezTo>
                <a:cubicBezTo>
                  <a:pt x="129" y="129"/>
                  <a:pt x="129" y="129"/>
                  <a:pt x="129" y="129"/>
                </a:cubicBezTo>
                <a:cubicBezTo>
                  <a:pt x="148" y="110"/>
                  <a:pt x="148" y="110"/>
                  <a:pt x="148" y="110"/>
                </a:cubicBezTo>
                <a:cubicBezTo>
                  <a:pt x="151" y="106"/>
                  <a:pt x="153" y="101"/>
                  <a:pt x="153" y="96"/>
                </a:cubicBezTo>
                <a:cubicBezTo>
                  <a:pt x="153" y="89"/>
                  <a:pt x="150" y="83"/>
                  <a:pt x="146" y="79"/>
                </a:cubicBezTo>
                <a:cubicBezTo>
                  <a:pt x="93" y="11"/>
                  <a:pt x="93" y="11"/>
                  <a:pt x="93" y="11"/>
                </a:cubicBezTo>
                <a:cubicBezTo>
                  <a:pt x="92" y="9"/>
                  <a:pt x="91" y="8"/>
                  <a:pt x="89" y="7"/>
                </a:cubicBezTo>
                <a:cubicBezTo>
                  <a:pt x="85" y="2"/>
                  <a:pt x="79" y="0"/>
                  <a:pt x="72" y="0"/>
                </a:cubicBezTo>
                <a:cubicBezTo>
                  <a:pt x="40" y="0"/>
                  <a:pt x="0" y="37"/>
                  <a:pt x="0" y="84"/>
                </a:cubicBezTo>
                <a:cubicBezTo>
                  <a:pt x="0" y="97"/>
                  <a:pt x="3" y="109"/>
                  <a:pt x="8" y="120"/>
                </a:cubicBezTo>
                <a:cubicBezTo>
                  <a:pt x="8" y="120"/>
                  <a:pt x="8" y="120"/>
                  <a:pt x="8" y="120"/>
                </a:cubicBezTo>
                <a:cubicBezTo>
                  <a:pt x="56" y="216"/>
                  <a:pt x="137" y="297"/>
                  <a:pt x="233" y="345"/>
                </a:cubicBezTo>
                <a:cubicBezTo>
                  <a:pt x="233" y="345"/>
                  <a:pt x="233" y="345"/>
                  <a:pt x="233" y="345"/>
                </a:cubicBezTo>
                <a:cubicBezTo>
                  <a:pt x="244" y="350"/>
                  <a:pt x="256" y="353"/>
                  <a:pt x="269" y="353"/>
                </a:cubicBezTo>
                <a:cubicBezTo>
                  <a:pt x="316" y="353"/>
                  <a:pt x="353" y="313"/>
                  <a:pt x="353" y="281"/>
                </a:cubicBezTo>
                <a:cubicBezTo>
                  <a:pt x="353" y="281"/>
                  <a:pt x="353" y="280"/>
                  <a:pt x="353" y="280"/>
                </a:cubicBezTo>
                <a:close/>
                <a:moveTo>
                  <a:pt x="269" y="337"/>
                </a:moveTo>
                <a:cubicBezTo>
                  <a:pt x="259" y="337"/>
                  <a:pt x="249" y="335"/>
                  <a:pt x="240" y="330"/>
                </a:cubicBezTo>
                <a:cubicBezTo>
                  <a:pt x="239" y="330"/>
                  <a:pt x="238" y="329"/>
                  <a:pt x="237" y="329"/>
                </a:cubicBezTo>
                <a:cubicBezTo>
                  <a:pt x="146" y="283"/>
                  <a:pt x="70" y="207"/>
                  <a:pt x="24" y="116"/>
                </a:cubicBezTo>
                <a:cubicBezTo>
                  <a:pt x="24" y="115"/>
                  <a:pt x="23" y="114"/>
                  <a:pt x="23" y="113"/>
                </a:cubicBezTo>
                <a:cubicBezTo>
                  <a:pt x="18" y="104"/>
                  <a:pt x="16" y="94"/>
                  <a:pt x="16" y="84"/>
                </a:cubicBezTo>
                <a:cubicBezTo>
                  <a:pt x="16" y="45"/>
                  <a:pt x="50" y="16"/>
                  <a:pt x="72" y="16"/>
                </a:cubicBezTo>
                <a:cubicBezTo>
                  <a:pt x="75" y="16"/>
                  <a:pt x="77" y="17"/>
                  <a:pt x="78" y="18"/>
                </a:cubicBezTo>
                <a:cubicBezTo>
                  <a:pt x="78" y="18"/>
                  <a:pt x="79" y="19"/>
                  <a:pt x="79" y="19"/>
                </a:cubicBezTo>
                <a:cubicBezTo>
                  <a:pt x="79" y="20"/>
                  <a:pt x="80" y="20"/>
                  <a:pt x="80" y="21"/>
                </a:cubicBezTo>
                <a:cubicBezTo>
                  <a:pt x="133" y="89"/>
                  <a:pt x="133" y="89"/>
                  <a:pt x="133" y="89"/>
                </a:cubicBezTo>
                <a:cubicBezTo>
                  <a:pt x="133" y="89"/>
                  <a:pt x="134" y="90"/>
                  <a:pt x="134" y="90"/>
                </a:cubicBezTo>
                <a:cubicBezTo>
                  <a:pt x="135" y="91"/>
                  <a:pt x="137" y="93"/>
                  <a:pt x="137" y="96"/>
                </a:cubicBezTo>
                <a:cubicBezTo>
                  <a:pt x="137" y="97"/>
                  <a:pt x="136" y="99"/>
                  <a:pt x="135" y="100"/>
                </a:cubicBezTo>
                <a:cubicBezTo>
                  <a:pt x="118" y="118"/>
                  <a:pt x="118" y="118"/>
                  <a:pt x="118" y="118"/>
                </a:cubicBezTo>
                <a:cubicBezTo>
                  <a:pt x="117" y="118"/>
                  <a:pt x="117" y="118"/>
                  <a:pt x="117" y="118"/>
                </a:cubicBezTo>
                <a:cubicBezTo>
                  <a:pt x="111" y="124"/>
                  <a:pt x="107" y="132"/>
                  <a:pt x="107" y="141"/>
                </a:cubicBezTo>
                <a:cubicBezTo>
                  <a:pt x="107" y="150"/>
                  <a:pt x="110" y="158"/>
                  <a:pt x="116" y="163"/>
                </a:cubicBezTo>
                <a:cubicBezTo>
                  <a:pt x="116" y="164"/>
                  <a:pt x="116" y="164"/>
                  <a:pt x="117" y="164"/>
                </a:cubicBezTo>
                <a:cubicBezTo>
                  <a:pt x="136" y="192"/>
                  <a:pt x="161" y="216"/>
                  <a:pt x="189" y="236"/>
                </a:cubicBezTo>
                <a:cubicBezTo>
                  <a:pt x="189" y="236"/>
                  <a:pt x="189" y="236"/>
                  <a:pt x="189" y="237"/>
                </a:cubicBezTo>
                <a:cubicBezTo>
                  <a:pt x="195" y="242"/>
                  <a:pt x="203" y="246"/>
                  <a:pt x="212" y="246"/>
                </a:cubicBezTo>
                <a:cubicBezTo>
                  <a:pt x="220" y="246"/>
                  <a:pt x="228" y="242"/>
                  <a:pt x="234" y="236"/>
                </a:cubicBezTo>
                <a:cubicBezTo>
                  <a:pt x="234" y="236"/>
                  <a:pt x="235" y="236"/>
                  <a:pt x="235" y="236"/>
                </a:cubicBezTo>
                <a:cubicBezTo>
                  <a:pt x="253" y="217"/>
                  <a:pt x="253" y="217"/>
                  <a:pt x="253" y="217"/>
                </a:cubicBezTo>
                <a:cubicBezTo>
                  <a:pt x="254" y="217"/>
                  <a:pt x="255" y="216"/>
                  <a:pt x="257" y="216"/>
                </a:cubicBezTo>
                <a:cubicBezTo>
                  <a:pt x="260" y="216"/>
                  <a:pt x="262" y="218"/>
                  <a:pt x="263" y="219"/>
                </a:cubicBezTo>
                <a:cubicBezTo>
                  <a:pt x="263" y="219"/>
                  <a:pt x="264" y="219"/>
                  <a:pt x="264" y="220"/>
                </a:cubicBezTo>
                <a:cubicBezTo>
                  <a:pt x="332" y="273"/>
                  <a:pt x="332" y="273"/>
                  <a:pt x="332" y="273"/>
                </a:cubicBezTo>
                <a:cubicBezTo>
                  <a:pt x="332" y="273"/>
                  <a:pt x="333" y="273"/>
                  <a:pt x="333" y="274"/>
                </a:cubicBezTo>
                <a:cubicBezTo>
                  <a:pt x="334" y="274"/>
                  <a:pt x="335" y="275"/>
                  <a:pt x="335" y="275"/>
                </a:cubicBezTo>
                <a:cubicBezTo>
                  <a:pt x="336" y="276"/>
                  <a:pt x="337" y="278"/>
                  <a:pt x="337" y="280"/>
                </a:cubicBezTo>
                <a:cubicBezTo>
                  <a:pt x="337" y="281"/>
                  <a:pt x="337" y="281"/>
                  <a:pt x="337" y="282"/>
                </a:cubicBezTo>
                <a:cubicBezTo>
                  <a:pt x="336" y="304"/>
                  <a:pt x="307" y="337"/>
                  <a:pt x="269" y="337"/>
                </a:cubicBezTo>
              </a:path>
            </a:pathLst>
          </a:custGeom>
          <a:solidFill>
            <a:schemeClr val="lt1"/>
          </a:solidFill>
          <a:ln>
            <a:noFill/>
          </a:ln>
        </p:spPr>
        <p:txBody>
          <a:bodyPr spcFirstLastPara="1" wrap="square" lIns="34325" tIns="17175" rIns="34325" bIns="171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2" name="Google Shape;82;p46"/>
          <p:cNvSpPr txBox="1"/>
          <p:nvPr/>
        </p:nvSpPr>
        <p:spPr>
          <a:xfrm>
            <a:off x="537064" y="3701267"/>
            <a:ext cx="3281700" cy="1502700"/>
          </a:xfrm>
          <a:prstGeom prst="rect">
            <a:avLst/>
          </a:prstGeom>
          <a:noFill/>
          <a:ln>
            <a:noFill/>
          </a:ln>
        </p:spPr>
        <p:txBody>
          <a:bodyPr spcFirstLastPara="1" wrap="square" lIns="91550" tIns="91550" rIns="91550" bIns="91550" anchor="t" anchorCtr="0">
            <a:noAutofit/>
          </a:bodyPr>
          <a:lstStyle/>
          <a:p>
            <a:pPr marL="101600" marR="101600" lvl="0" indent="0" algn="l" rtl="0">
              <a:lnSpc>
                <a:spcPct val="150000"/>
              </a:lnSpc>
              <a:spcBef>
                <a:spcPts val="0"/>
              </a:spcBef>
              <a:spcAft>
                <a:spcPts val="0"/>
              </a:spcAft>
              <a:buClr>
                <a:schemeClr val="dk1"/>
              </a:buClr>
              <a:buSzPts val="800"/>
              <a:buFont typeface="Arial"/>
              <a:buNone/>
            </a:pPr>
            <a:r>
              <a:rPr lang="en" sz="1300" b="1" i="0" u="none" strike="noStrike" cap="none">
                <a:solidFill>
                  <a:srgbClr val="1D46F3"/>
                </a:solidFill>
                <a:latin typeface="Manrope"/>
                <a:ea typeface="Manrope"/>
                <a:cs typeface="Manrope"/>
                <a:sym typeface="Manrope"/>
              </a:rPr>
              <a:t>CURE, Inc.</a:t>
            </a:r>
            <a:endParaRPr sz="1300" b="1" i="0" u="none" strike="noStrike" cap="none">
              <a:solidFill>
                <a:srgbClr val="1D46F3"/>
              </a:solidFill>
              <a:latin typeface="Manrope"/>
              <a:ea typeface="Manrope"/>
              <a:cs typeface="Manrope"/>
              <a:sym typeface="Manrope"/>
            </a:endParaRPr>
          </a:p>
          <a:p>
            <a:pPr marL="101600" marR="101600" lvl="0" indent="0" algn="l" rtl="0">
              <a:lnSpc>
                <a:spcPct val="150000"/>
              </a:lnSpc>
              <a:spcBef>
                <a:spcPts val="0"/>
              </a:spcBef>
              <a:spcAft>
                <a:spcPts val="0"/>
              </a:spcAft>
              <a:buClr>
                <a:schemeClr val="dk1"/>
              </a:buClr>
              <a:buSzPts val="800"/>
              <a:buFont typeface="Arial"/>
              <a:buNone/>
            </a:pPr>
            <a:r>
              <a:rPr lang="en" sz="1300" b="0" i="0" u="none" strike="noStrike" cap="none">
                <a:solidFill>
                  <a:srgbClr val="000000"/>
                </a:solidFill>
                <a:latin typeface="Manrope Light"/>
                <a:ea typeface="Manrope Light"/>
                <a:cs typeface="Manrope Light"/>
                <a:sym typeface="Manrope Light"/>
              </a:rPr>
              <a:t>418 East Main St.</a:t>
            </a:r>
            <a:endParaRPr sz="1300" b="0" i="0" u="none" strike="noStrike" cap="none">
              <a:solidFill>
                <a:srgbClr val="000000"/>
              </a:solidFill>
              <a:latin typeface="Manrope Light"/>
              <a:ea typeface="Manrope Light"/>
              <a:cs typeface="Manrope Light"/>
              <a:sym typeface="Manrope Light"/>
            </a:endParaRPr>
          </a:p>
          <a:p>
            <a:pPr marL="101600" marR="101600" lvl="0" indent="0" algn="l" rtl="0">
              <a:lnSpc>
                <a:spcPct val="150000"/>
              </a:lnSpc>
              <a:spcBef>
                <a:spcPts val="0"/>
              </a:spcBef>
              <a:spcAft>
                <a:spcPts val="0"/>
              </a:spcAft>
              <a:buClr>
                <a:schemeClr val="dk1"/>
              </a:buClr>
              <a:buSzPts val="800"/>
              <a:buFont typeface="Arial"/>
              <a:buNone/>
            </a:pPr>
            <a:r>
              <a:rPr lang="en" sz="1300" b="0" i="0" u="none" strike="noStrike" cap="none">
                <a:solidFill>
                  <a:srgbClr val="000000"/>
                </a:solidFill>
                <a:latin typeface="Manrope Light"/>
                <a:ea typeface="Manrope Light"/>
                <a:cs typeface="Manrope Light"/>
                <a:sym typeface="Manrope Light"/>
              </a:rPr>
              <a:t>Richmond, VA 23219</a:t>
            </a:r>
            <a:endParaRPr sz="1300" b="0" i="0" u="none" strike="noStrike" cap="none">
              <a:solidFill>
                <a:srgbClr val="000000"/>
              </a:solidFill>
              <a:latin typeface="Manrope Light"/>
              <a:ea typeface="Manrope Light"/>
              <a:cs typeface="Manrope Light"/>
              <a:sym typeface="Manrope Light"/>
            </a:endParaRPr>
          </a:p>
          <a:p>
            <a:pPr marL="101600" marR="101600" lvl="0" indent="0" algn="l" rtl="0">
              <a:lnSpc>
                <a:spcPct val="150000"/>
              </a:lnSpc>
              <a:spcBef>
                <a:spcPts val="0"/>
              </a:spcBef>
              <a:spcAft>
                <a:spcPts val="0"/>
              </a:spcAft>
              <a:buClr>
                <a:schemeClr val="dk1"/>
              </a:buClr>
              <a:buSzPts val="800"/>
              <a:buFont typeface="Arial"/>
              <a:buNone/>
            </a:pPr>
            <a:endParaRPr sz="1300" b="0" i="0" u="none" strike="noStrike" cap="none">
              <a:solidFill>
                <a:srgbClr val="0154FF"/>
              </a:solidFill>
              <a:latin typeface="Manrope Light"/>
              <a:ea typeface="Manrope Light"/>
              <a:cs typeface="Manrope Light"/>
              <a:sym typeface="Manrope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
        <p:cNvGrpSpPr/>
        <p:nvPr/>
      </p:nvGrpSpPr>
      <p:grpSpPr>
        <a:xfrm>
          <a:off x="0" y="0"/>
          <a:ext cx="0" cy="0"/>
          <a:chOff x="0" y="0"/>
          <a:chExt cx="0" cy="0"/>
        </a:xfrm>
      </p:grpSpPr>
      <p:sp>
        <p:nvSpPr>
          <p:cNvPr id="11" name="Google Shape;11;p34"/>
          <p:cNvSpPr txBox="1">
            <a:spLocks noGrp="1"/>
          </p:cNvSpPr>
          <p:nvPr>
            <p:ph type="title"/>
          </p:nvPr>
        </p:nvSpPr>
        <p:spPr>
          <a:xfrm>
            <a:off x="419100" y="366533"/>
            <a:ext cx="5318400" cy="857400"/>
          </a:xfrm>
          <a:prstGeom prst="rect">
            <a:avLst/>
          </a:prstGeom>
          <a:noFill/>
          <a:ln>
            <a:noFill/>
          </a:ln>
        </p:spPr>
        <p:txBody>
          <a:bodyPr spcFirstLastPara="1" wrap="square" lIns="92650" tIns="45500" rIns="92650" bIns="45500" anchor="t" anchorCtr="0">
            <a:normAutofit/>
          </a:bodyPr>
          <a:lstStyle>
            <a:lvl1pPr marR="0" lvl="0" algn="l">
              <a:lnSpc>
                <a:spcPct val="85000"/>
              </a:lnSpc>
              <a:spcBef>
                <a:spcPts val="0"/>
              </a:spcBef>
              <a:spcAft>
                <a:spcPts val="0"/>
              </a:spcAft>
              <a:buSzPts val="1400"/>
              <a:buNone/>
              <a:defRPr sz="1800" b="1" i="0" u="none" strike="noStrike" cap="none">
                <a:solidFill>
                  <a:schemeClr val="dk1"/>
                </a:solidFill>
                <a:latin typeface="Arial"/>
                <a:ea typeface="Arial"/>
                <a:cs typeface="Arial"/>
                <a:sym typeface="Arial"/>
              </a:defRPr>
            </a:lvl1pPr>
            <a:lvl2pPr marR="0" lvl="1" algn="l">
              <a:lnSpc>
                <a:spcPct val="85000"/>
              </a:lnSpc>
              <a:spcBef>
                <a:spcPts val="0"/>
              </a:spcBef>
              <a:spcAft>
                <a:spcPts val="0"/>
              </a:spcAft>
              <a:buSzPts val="1400"/>
              <a:buNone/>
              <a:defRPr sz="4700" b="0" i="0" u="none" strike="noStrike" cap="none">
                <a:solidFill>
                  <a:srgbClr val="003300"/>
                </a:solidFill>
                <a:latin typeface="Arial"/>
                <a:ea typeface="Arial"/>
                <a:cs typeface="Arial"/>
                <a:sym typeface="Arial"/>
              </a:defRPr>
            </a:lvl2pPr>
            <a:lvl3pPr marR="0" lvl="2" algn="l">
              <a:lnSpc>
                <a:spcPct val="85000"/>
              </a:lnSpc>
              <a:spcBef>
                <a:spcPts val="0"/>
              </a:spcBef>
              <a:spcAft>
                <a:spcPts val="0"/>
              </a:spcAft>
              <a:buSzPts val="1400"/>
              <a:buNone/>
              <a:defRPr sz="4700" b="0" i="0" u="none" strike="noStrike" cap="none">
                <a:solidFill>
                  <a:srgbClr val="003300"/>
                </a:solidFill>
                <a:latin typeface="Arial"/>
                <a:ea typeface="Arial"/>
                <a:cs typeface="Arial"/>
                <a:sym typeface="Arial"/>
              </a:defRPr>
            </a:lvl3pPr>
            <a:lvl4pPr marR="0" lvl="3" algn="l">
              <a:lnSpc>
                <a:spcPct val="85000"/>
              </a:lnSpc>
              <a:spcBef>
                <a:spcPts val="0"/>
              </a:spcBef>
              <a:spcAft>
                <a:spcPts val="0"/>
              </a:spcAft>
              <a:buSzPts val="1400"/>
              <a:buNone/>
              <a:defRPr sz="4700" b="0" i="0" u="none" strike="noStrike" cap="none">
                <a:solidFill>
                  <a:srgbClr val="003300"/>
                </a:solidFill>
                <a:latin typeface="Arial"/>
                <a:ea typeface="Arial"/>
                <a:cs typeface="Arial"/>
                <a:sym typeface="Arial"/>
              </a:defRPr>
            </a:lvl4pPr>
            <a:lvl5pPr marR="0" lvl="4" algn="l">
              <a:lnSpc>
                <a:spcPct val="85000"/>
              </a:lnSpc>
              <a:spcBef>
                <a:spcPts val="0"/>
              </a:spcBef>
              <a:spcAft>
                <a:spcPts val="0"/>
              </a:spcAft>
              <a:buSzPts val="1400"/>
              <a:buNone/>
              <a:defRPr sz="4700" b="0" i="0" u="none" strike="noStrike" cap="none">
                <a:solidFill>
                  <a:srgbClr val="003300"/>
                </a:solidFill>
                <a:latin typeface="Arial"/>
                <a:ea typeface="Arial"/>
                <a:cs typeface="Arial"/>
                <a:sym typeface="Arial"/>
              </a:defRPr>
            </a:lvl5pPr>
            <a:lvl6pPr marR="0" lvl="5" algn="l">
              <a:lnSpc>
                <a:spcPct val="85000"/>
              </a:lnSpc>
              <a:spcBef>
                <a:spcPts val="0"/>
              </a:spcBef>
              <a:spcAft>
                <a:spcPts val="0"/>
              </a:spcAft>
              <a:buSzPts val="1400"/>
              <a:buNone/>
              <a:defRPr sz="4700" b="0" i="0" u="none" strike="noStrike" cap="none">
                <a:solidFill>
                  <a:srgbClr val="003300"/>
                </a:solidFill>
                <a:latin typeface="Arial"/>
                <a:ea typeface="Arial"/>
                <a:cs typeface="Arial"/>
                <a:sym typeface="Arial"/>
              </a:defRPr>
            </a:lvl6pPr>
            <a:lvl7pPr marR="0" lvl="6" algn="l">
              <a:lnSpc>
                <a:spcPct val="85000"/>
              </a:lnSpc>
              <a:spcBef>
                <a:spcPts val="0"/>
              </a:spcBef>
              <a:spcAft>
                <a:spcPts val="0"/>
              </a:spcAft>
              <a:buSzPts val="1400"/>
              <a:buNone/>
              <a:defRPr sz="4700" b="0" i="0" u="none" strike="noStrike" cap="none">
                <a:solidFill>
                  <a:srgbClr val="003300"/>
                </a:solidFill>
                <a:latin typeface="Arial"/>
                <a:ea typeface="Arial"/>
                <a:cs typeface="Arial"/>
                <a:sym typeface="Arial"/>
              </a:defRPr>
            </a:lvl7pPr>
            <a:lvl8pPr marR="0" lvl="7" algn="l">
              <a:lnSpc>
                <a:spcPct val="85000"/>
              </a:lnSpc>
              <a:spcBef>
                <a:spcPts val="0"/>
              </a:spcBef>
              <a:spcAft>
                <a:spcPts val="0"/>
              </a:spcAft>
              <a:buSzPts val="1400"/>
              <a:buNone/>
              <a:defRPr sz="4700" b="0" i="0" u="none" strike="noStrike" cap="none">
                <a:solidFill>
                  <a:srgbClr val="003300"/>
                </a:solidFill>
                <a:latin typeface="Arial"/>
                <a:ea typeface="Arial"/>
                <a:cs typeface="Arial"/>
                <a:sym typeface="Arial"/>
              </a:defRPr>
            </a:lvl8pPr>
            <a:lvl9pPr marR="0" lvl="8" algn="l">
              <a:lnSpc>
                <a:spcPct val="85000"/>
              </a:lnSpc>
              <a:spcBef>
                <a:spcPts val="0"/>
              </a:spcBef>
              <a:spcAft>
                <a:spcPts val="0"/>
              </a:spcAft>
              <a:buSzPts val="1400"/>
              <a:buNone/>
              <a:defRPr sz="4700" b="0" i="0" u="none" strike="noStrike" cap="none">
                <a:solidFill>
                  <a:srgbClr val="003300"/>
                </a:solidFill>
                <a:latin typeface="Arial"/>
                <a:ea typeface="Arial"/>
                <a:cs typeface="Arial"/>
                <a:sym typeface="Arial"/>
              </a:defRPr>
            </a:lvl9pPr>
          </a:lstStyle>
          <a:p>
            <a:endParaRPr/>
          </a:p>
        </p:txBody>
      </p:sp>
      <p:sp>
        <p:nvSpPr>
          <p:cNvPr id="12" name="Google Shape;12;p34"/>
          <p:cNvSpPr txBox="1">
            <a:spLocks noGrp="1"/>
          </p:cNvSpPr>
          <p:nvPr>
            <p:ph type="body" idx="1"/>
          </p:nvPr>
        </p:nvSpPr>
        <p:spPr>
          <a:xfrm>
            <a:off x="337325" y="1230800"/>
            <a:ext cx="8529300" cy="3563700"/>
          </a:xfrm>
          <a:prstGeom prst="rect">
            <a:avLst/>
          </a:prstGeom>
          <a:noFill/>
          <a:ln>
            <a:noFill/>
          </a:ln>
        </p:spPr>
        <p:txBody>
          <a:bodyPr spcFirstLastPara="1" wrap="square" lIns="92650" tIns="45500" rIns="92650" bIns="45500" anchor="t" anchorCtr="0">
            <a:normAutofit/>
          </a:bodyPr>
          <a:lstStyle>
            <a:lvl1pPr marL="457200" marR="0" lvl="0" indent="-336550" algn="l">
              <a:lnSpc>
                <a:spcPct val="100000"/>
              </a:lnSpc>
              <a:spcBef>
                <a:spcPts val="0"/>
              </a:spcBef>
              <a:spcAft>
                <a:spcPts val="0"/>
              </a:spcAft>
              <a:buClr>
                <a:srgbClr val="7F7F7F"/>
              </a:buClr>
              <a:buSzPts val="1700"/>
              <a:buFont typeface="Arial"/>
              <a:buChar char="■"/>
              <a:defRPr sz="1700" i="0" u="none" strike="noStrike" cap="none">
                <a:solidFill>
                  <a:srgbClr val="7F7F7F"/>
                </a:solidFill>
              </a:defRPr>
            </a:lvl1pPr>
            <a:lvl2pPr marL="914400" marR="0" lvl="1" indent="-336550" algn="l">
              <a:lnSpc>
                <a:spcPct val="100000"/>
              </a:lnSpc>
              <a:spcBef>
                <a:spcPts val="300"/>
              </a:spcBef>
              <a:spcAft>
                <a:spcPts val="0"/>
              </a:spcAft>
              <a:buClr>
                <a:srgbClr val="7F7F7F"/>
              </a:buClr>
              <a:buSzPts val="1700"/>
              <a:buChar char="■"/>
              <a:defRPr sz="1700" i="0" u="none" strike="noStrike" cap="none">
                <a:solidFill>
                  <a:srgbClr val="7F7F7F"/>
                </a:solidFill>
              </a:defRPr>
            </a:lvl2pPr>
            <a:lvl3pPr marL="1371600" marR="0" lvl="2" indent="-336550" algn="l">
              <a:lnSpc>
                <a:spcPct val="100000"/>
              </a:lnSpc>
              <a:spcBef>
                <a:spcPts val="300"/>
              </a:spcBef>
              <a:spcAft>
                <a:spcPts val="0"/>
              </a:spcAft>
              <a:buClr>
                <a:srgbClr val="7F7F7F"/>
              </a:buClr>
              <a:buSzPts val="1700"/>
              <a:buChar char="■"/>
              <a:defRPr sz="1700" i="0" u="none" strike="noStrike" cap="none">
                <a:solidFill>
                  <a:srgbClr val="7F7F7F"/>
                </a:solidFill>
              </a:defRPr>
            </a:lvl3pPr>
            <a:lvl4pPr marL="1828800" marR="0" lvl="3" indent="-336550" algn="l">
              <a:lnSpc>
                <a:spcPct val="100000"/>
              </a:lnSpc>
              <a:spcBef>
                <a:spcPts val="300"/>
              </a:spcBef>
              <a:spcAft>
                <a:spcPts val="0"/>
              </a:spcAft>
              <a:buClr>
                <a:srgbClr val="7F7F7F"/>
              </a:buClr>
              <a:buSzPts val="1700"/>
              <a:buChar char="■"/>
              <a:defRPr sz="1700" i="0" u="none" strike="noStrike" cap="none">
                <a:solidFill>
                  <a:srgbClr val="7F7F7F"/>
                </a:solidFill>
              </a:defRPr>
            </a:lvl4pPr>
            <a:lvl5pPr marL="2286000" marR="0" lvl="4" indent="-336550" algn="l">
              <a:lnSpc>
                <a:spcPct val="100000"/>
              </a:lnSpc>
              <a:spcBef>
                <a:spcPts val="300"/>
              </a:spcBef>
              <a:spcAft>
                <a:spcPts val="0"/>
              </a:spcAft>
              <a:buClr>
                <a:srgbClr val="7F7F7F"/>
              </a:buClr>
              <a:buSzPts val="1700"/>
              <a:buChar char="■"/>
              <a:defRPr sz="1700" i="0" u="none" strike="noStrike" cap="none">
                <a:solidFill>
                  <a:srgbClr val="7F7F7F"/>
                </a:solidFill>
              </a:defRPr>
            </a:lvl5pPr>
            <a:lvl6pPr marL="2743200" marR="0" lvl="5" indent="-317500" algn="l">
              <a:lnSpc>
                <a:spcPct val="115000"/>
              </a:lnSpc>
              <a:spcBef>
                <a:spcPts val="300"/>
              </a:spcBef>
              <a:spcAft>
                <a:spcPts val="0"/>
              </a:spcAft>
              <a:buClr>
                <a:srgbClr val="7F7F7F"/>
              </a:buClr>
              <a:buSzPts val="1400"/>
              <a:buChar char="■"/>
              <a:defRPr sz="1800" i="0" u="none" strike="noStrike" cap="none">
                <a:solidFill>
                  <a:srgbClr val="7F7F7F"/>
                </a:solidFill>
                <a:latin typeface="Arial"/>
                <a:ea typeface="Arial"/>
                <a:cs typeface="Arial"/>
                <a:sym typeface="Arial"/>
              </a:defRPr>
            </a:lvl6pPr>
            <a:lvl7pPr marL="3200400" marR="0" lvl="6" indent="-317500" algn="l">
              <a:lnSpc>
                <a:spcPct val="115000"/>
              </a:lnSpc>
              <a:spcBef>
                <a:spcPts val="300"/>
              </a:spcBef>
              <a:spcAft>
                <a:spcPts val="0"/>
              </a:spcAft>
              <a:buClr>
                <a:srgbClr val="7F7F7F"/>
              </a:buClr>
              <a:buSzPts val="1400"/>
              <a:buChar char="■"/>
              <a:defRPr sz="1800" i="0" u="none" strike="noStrike" cap="none">
                <a:solidFill>
                  <a:srgbClr val="7F7F7F"/>
                </a:solidFill>
                <a:latin typeface="Arial"/>
                <a:ea typeface="Arial"/>
                <a:cs typeface="Arial"/>
                <a:sym typeface="Arial"/>
              </a:defRPr>
            </a:lvl7pPr>
            <a:lvl8pPr marL="3657600" marR="0" lvl="7" indent="-317500" algn="l">
              <a:lnSpc>
                <a:spcPct val="115000"/>
              </a:lnSpc>
              <a:spcBef>
                <a:spcPts val="300"/>
              </a:spcBef>
              <a:spcAft>
                <a:spcPts val="0"/>
              </a:spcAft>
              <a:buClr>
                <a:srgbClr val="7F7F7F"/>
              </a:buClr>
              <a:buSzPts val="1400"/>
              <a:buChar char="■"/>
              <a:defRPr sz="1800" i="0" u="none" strike="noStrike" cap="none">
                <a:solidFill>
                  <a:srgbClr val="7F7F7F"/>
                </a:solidFill>
                <a:latin typeface="Arial"/>
                <a:ea typeface="Arial"/>
                <a:cs typeface="Arial"/>
                <a:sym typeface="Arial"/>
              </a:defRPr>
            </a:lvl8pPr>
            <a:lvl9pPr marL="4114800" marR="0" lvl="8" indent="-317500" algn="l">
              <a:lnSpc>
                <a:spcPct val="115000"/>
              </a:lnSpc>
              <a:spcBef>
                <a:spcPts val="300"/>
              </a:spcBef>
              <a:spcAft>
                <a:spcPts val="0"/>
              </a:spcAft>
              <a:buClr>
                <a:srgbClr val="7F7F7F"/>
              </a:buClr>
              <a:buSzPts val="1400"/>
              <a:buChar char="■"/>
              <a:defRPr sz="1800" i="0" u="none" strike="noStrike" cap="none">
                <a:solidFill>
                  <a:srgbClr val="7F7F7F"/>
                </a:solidFill>
                <a:latin typeface="Arial"/>
                <a:ea typeface="Arial"/>
                <a:cs typeface="Arial"/>
                <a:sym typeface="Arial"/>
              </a:defRPr>
            </a:lvl9pPr>
          </a:lstStyle>
          <a:p>
            <a:endParaRPr/>
          </a:p>
        </p:txBody>
      </p:sp>
      <p:sp>
        <p:nvSpPr>
          <p:cNvPr id="13" name="Google Shape;13;p34"/>
          <p:cNvSpPr txBox="1">
            <a:spLocks noGrp="1"/>
          </p:cNvSpPr>
          <p:nvPr>
            <p:ph type="sldNum" idx="12"/>
          </p:nvPr>
        </p:nvSpPr>
        <p:spPr>
          <a:xfrm>
            <a:off x="8556784" y="4826051"/>
            <a:ext cx="548700" cy="393600"/>
          </a:xfrm>
          <a:prstGeom prst="rect">
            <a:avLst/>
          </a:prstGeom>
          <a:noFill/>
          <a:ln>
            <a:noFill/>
          </a:ln>
        </p:spPr>
        <p:txBody>
          <a:bodyPr spcFirstLastPara="1" wrap="square" lIns="75575" tIns="75575" rIns="75575" bIns="75575" anchor="t"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 name="Google Shape;16;p3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 name="Google Shape;17;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3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0" name="Google Shape;20;p3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1" name="Google Shape;21;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3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4" name="Google Shape;24;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3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 name="Google Shape;28;p3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 name="Google Shape;32;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4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5" name="Google Shape;35;p4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 name="Google Shape;36;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4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9" name="Google Shape;39;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poolsafely.gov/grant-progra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bit.ly/3hUKul4"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hyperlink" Target="https://bit.ly/3ckz5c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poolsafely.gov/blog/pool-safely-launches-ask-the-experts-video-series-in-response-to-rise-in-child-drownings/" TargetMode="External"/><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mailto:PoolSafely@finnpartners.com" TargetMode="External"/><Relationship Id="rId11" Type="http://schemas.openxmlformats.org/officeDocument/2006/relationships/image" Target="../media/image29.png"/><Relationship Id="rId5" Type="http://schemas.openxmlformats.org/officeDocument/2006/relationships/hyperlink" Target="https://www.instagram.com/poolsafely/" TargetMode="External"/><Relationship Id="rId10" Type="http://schemas.openxmlformats.org/officeDocument/2006/relationships/image" Target="../media/image28.png"/><Relationship Id="rId4" Type="http://schemas.openxmlformats.org/officeDocument/2006/relationships/hyperlink" Target="https://www.youtube.com/@PoolsafelyGovCPSC/playlists" TargetMode="External"/><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www.instagram.com/poolsafely/" TargetMode="Externa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hyperlink" Target="http://www.threads.net/@poolsafely"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hyperlink" Target="https://bit.ly/3MS5kUL" TargetMode="External"/><Relationship Id="rId4" Type="http://schemas.openxmlformats.org/officeDocument/2006/relationships/hyperlink" Target="https://bit.ly/425by8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poolsafely"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s://bit.ly/3PsjUn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twitter.com/poolsafely"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hyperlink" Target="https://t.co/TCeh3WqZX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bit.ly/3MS5kU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bit.ly/3q9wPAk"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jpg"/><Relationship Id="rId9" Type="http://schemas.openxmlformats.org/officeDocument/2006/relationships/image" Target="../media/image51.jp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poolsafely.gov/parents/kids-corner/"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hyperlink" Target="https://www.poolsafely.gov/blog/behind-the-scenes-tia-mowry-urges-families-to-pool-safely-in-new-video/"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54.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poolsafely.gov/blog/how-can-we-help-you-save-a-life-introducing-the-new-s-w-i-m-tool/"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hyperlink" Target="https://www.poolsafely.gov/educational-materials-catalog/?keyword=Neighborhood+Safety+Tip+Poster&amp;sort=newest"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hyperlink" Target="https://www.poolsafely.gov/blog/"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www.poolsafely.gov/pool-safely-stories/" TargetMode="External"/><Relationship Id="rId7"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6.png"/><Relationship Id="rId4" Type="http://schemas.openxmlformats.org/officeDocument/2006/relationships/hyperlink" Target="mailto:PoolSafely@FinnPartners.com" TargetMode="External"/><Relationship Id="rId9"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3.png"/><Relationship Id="rId7" Type="http://schemas.openxmlformats.org/officeDocument/2006/relationships/image" Target="../media/image64.jp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hyperlink" Target="https://www.poolsafely.gov/espanol/catalogo-de-materiales-educativos/" TargetMode="External"/><Relationship Id="rId10" Type="http://schemas.openxmlformats.org/officeDocument/2006/relationships/image" Target="../media/image67.png"/><Relationship Id="rId4" Type="http://schemas.openxmlformats.org/officeDocument/2006/relationships/hyperlink" Target="https://www.poolsafely.gov/educational-materials-catalog/" TargetMode="External"/><Relationship Id="rId9"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www.facebook.com/poolsafely/" TargetMode="External"/><Relationship Id="rId3" Type="http://schemas.openxmlformats.org/officeDocument/2006/relationships/image" Target="../media/image68.jpg"/><Relationship Id="rId7" Type="http://schemas.openxmlformats.org/officeDocument/2006/relationships/hyperlink" Target="http://www.instagram.com/poolsafely/"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hyperlink" Target="https://www.twitter.com/poolsafely" TargetMode="External"/><Relationship Id="rId5" Type="http://schemas.openxmlformats.org/officeDocument/2006/relationships/image" Target="../media/image69.png"/><Relationship Id="rId10" Type="http://schemas.openxmlformats.org/officeDocument/2006/relationships/hyperlink" Target="http://www.threads.net/@poolsafely" TargetMode="External"/><Relationship Id="rId4" Type="http://schemas.openxmlformats.org/officeDocument/2006/relationships/image" Target="../media/image30.png"/><Relationship Id="rId9" Type="http://schemas.openxmlformats.org/officeDocument/2006/relationships/hyperlink" Target="mailto:poolsafely@finnpartners.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7"/>
        <p:cNvGrpSpPr/>
        <p:nvPr/>
      </p:nvGrpSpPr>
      <p:grpSpPr>
        <a:xfrm>
          <a:off x="0" y="0"/>
          <a:ext cx="0" cy="0"/>
          <a:chOff x="0" y="0"/>
          <a:chExt cx="0" cy="0"/>
        </a:xfrm>
      </p:grpSpPr>
      <p:sp>
        <p:nvSpPr>
          <p:cNvPr id="88" name="Google Shape;88;p1"/>
          <p:cNvSpPr/>
          <p:nvPr/>
        </p:nvSpPr>
        <p:spPr>
          <a:xfrm>
            <a:off x="388869" y="-268938"/>
            <a:ext cx="1590600" cy="17598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
          <p:cNvSpPr txBox="1"/>
          <p:nvPr/>
        </p:nvSpPr>
        <p:spPr>
          <a:xfrm>
            <a:off x="493560" y="4235013"/>
            <a:ext cx="5549100" cy="1419600"/>
          </a:xfrm>
          <a:prstGeom prst="rect">
            <a:avLst/>
          </a:prstGeom>
          <a:noFill/>
          <a:ln>
            <a:noFill/>
          </a:ln>
        </p:spPr>
        <p:txBody>
          <a:bodyPr spcFirstLastPara="1" wrap="square" lIns="90600" tIns="44500" rIns="90600" bIns="44500" anchor="t" anchorCtr="0">
            <a:noAutofit/>
          </a:bodyPr>
          <a:lstStyle/>
          <a:p>
            <a:pPr marL="0" marR="0" lvl="0" indent="0" algn="l" rtl="0">
              <a:lnSpc>
                <a:spcPct val="150000"/>
              </a:lnSpc>
              <a:spcBef>
                <a:spcPts val="0"/>
              </a:spcBef>
              <a:spcAft>
                <a:spcPts val="0"/>
              </a:spcAft>
              <a:buClr>
                <a:srgbClr val="000000"/>
              </a:buClr>
              <a:buSzPts val="1400"/>
              <a:buFont typeface="Arial"/>
              <a:buNone/>
            </a:pPr>
            <a:r>
              <a:rPr lang="en" sz="1500" b="1" i="0" u="none" strike="noStrike" cap="none" dirty="0">
                <a:solidFill>
                  <a:srgbClr val="FFCF06"/>
                </a:solidFill>
                <a:latin typeface="Poppins"/>
                <a:ea typeface="Poppins"/>
                <a:cs typeface="Poppins"/>
                <a:sym typeface="Poppins"/>
              </a:rPr>
              <a:t>June 202</a:t>
            </a:r>
            <a:r>
              <a:rPr lang="en" sz="1500" b="1" dirty="0">
                <a:solidFill>
                  <a:srgbClr val="FFCF06"/>
                </a:solidFill>
                <a:latin typeface="Poppins"/>
                <a:ea typeface="Poppins"/>
                <a:cs typeface="Poppins"/>
                <a:sym typeface="Poppins"/>
              </a:rPr>
              <a:t>4</a:t>
            </a:r>
            <a:r>
              <a:rPr lang="en" sz="1500" b="1" i="0" u="none" strike="noStrike" cap="none" dirty="0">
                <a:solidFill>
                  <a:srgbClr val="FFCF06"/>
                </a:solidFill>
                <a:latin typeface="Poppins"/>
                <a:ea typeface="Poppins"/>
                <a:cs typeface="Poppins"/>
                <a:sym typeface="Poppins"/>
              </a:rPr>
              <a:t>   </a:t>
            </a:r>
            <a:r>
              <a:rPr lang="en" sz="1500" b="0" i="0" u="none" strike="noStrike" cap="none" dirty="0">
                <a:solidFill>
                  <a:srgbClr val="FFCF06"/>
                </a:solidFill>
                <a:latin typeface="Poppins"/>
                <a:ea typeface="Poppins"/>
                <a:cs typeface="Poppins"/>
                <a:sym typeface="Poppins"/>
              </a:rPr>
              <a:t>|</a:t>
            </a:r>
            <a:r>
              <a:rPr lang="en" sz="1500" b="1" i="0" u="none" strike="noStrike" cap="none" dirty="0">
                <a:solidFill>
                  <a:srgbClr val="FFCF06"/>
                </a:solidFill>
                <a:latin typeface="Poppins"/>
                <a:ea typeface="Poppins"/>
                <a:cs typeface="Poppins"/>
                <a:sym typeface="Poppins"/>
              </a:rPr>
              <a:t>   V1</a:t>
            </a:r>
            <a:endParaRPr sz="1500" b="1" i="0" u="none" strike="noStrike" cap="none" dirty="0">
              <a:solidFill>
                <a:srgbClr val="FFCF06"/>
              </a:solidFill>
              <a:latin typeface="Poppins"/>
              <a:ea typeface="Poppins"/>
              <a:cs typeface="Poppins"/>
              <a:sym typeface="Poppins"/>
            </a:endParaRPr>
          </a:p>
        </p:txBody>
      </p:sp>
      <p:pic>
        <p:nvPicPr>
          <p:cNvPr id="90" name="Google Shape;90;p1"/>
          <p:cNvPicPr preferRelativeResize="0"/>
          <p:nvPr/>
        </p:nvPicPr>
        <p:blipFill rotWithShape="1">
          <a:blip r:embed="rId3">
            <a:alphaModFix/>
          </a:blip>
          <a:srcRect l="16069" r="16069"/>
          <a:stretch/>
        </p:blipFill>
        <p:spPr>
          <a:xfrm>
            <a:off x="4722450" y="-338100"/>
            <a:ext cx="5925600" cy="5819700"/>
          </a:xfrm>
          <a:prstGeom prst="ellipse">
            <a:avLst/>
          </a:prstGeom>
          <a:noFill/>
          <a:ln>
            <a:noFill/>
          </a:ln>
        </p:spPr>
      </p:pic>
      <p:sp>
        <p:nvSpPr>
          <p:cNvPr id="91" name="Google Shape;91;p1"/>
          <p:cNvSpPr txBox="1"/>
          <p:nvPr/>
        </p:nvSpPr>
        <p:spPr>
          <a:xfrm>
            <a:off x="548900" y="2829028"/>
            <a:ext cx="4637700" cy="1480500"/>
          </a:xfrm>
          <a:prstGeom prst="rect">
            <a:avLst/>
          </a:prstGeom>
          <a:noFill/>
          <a:ln>
            <a:noFill/>
          </a:ln>
        </p:spPr>
        <p:txBody>
          <a:bodyPr spcFirstLastPara="1" wrap="square" lIns="63050" tIns="30975" rIns="63050" bIns="30975" anchor="t" anchorCtr="0">
            <a:noAutofit/>
          </a:bodyPr>
          <a:lstStyle/>
          <a:p>
            <a:pPr marL="0" marR="0" lvl="0" indent="0" algn="l" rtl="0">
              <a:lnSpc>
                <a:spcPct val="90000"/>
              </a:lnSpc>
              <a:spcBef>
                <a:spcPts val="0"/>
              </a:spcBef>
              <a:spcAft>
                <a:spcPts val="0"/>
              </a:spcAft>
              <a:buClr>
                <a:srgbClr val="000000"/>
              </a:buClr>
              <a:buSzPts val="2500"/>
              <a:buFont typeface="Arial"/>
              <a:buNone/>
            </a:pPr>
            <a:r>
              <a:rPr lang="en" sz="4600" b="1" i="0" u="none" strike="noStrike" cap="none" dirty="0">
                <a:solidFill>
                  <a:schemeClr val="lt1"/>
                </a:solidFill>
                <a:latin typeface="Poppins"/>
                <a:ea typeface="Poppins"/>
                <a:cs typeface="Poppins"/>
                <a:sym typeface="Poppins"/>
              </a:rPr>
              <a:t>Collaborator Toolkit</a:t>
            </a:r>
            <a:endParaRPr sz="4600" b="1" i="0" u="none" strike="noStrike" cap="none" dirty="0">
              <a:solidFill>
                <a:schemeClr val="lt1"/>
              </a:solidFill>
              <a:latin typeface="Poppins"/>
              <a:ea typeface="Poppins"/>
              <a:cs typeface="Poppins"/>
              <a:sym typeface="Poppins"/>
            </a:endParaRPr>
          </a:p>
        </p:txBody>
      </p:sp>
      <p:pic>
        <p:nvPicPr>
          <p:cNvPr id="92" name="Google Shape;92;p1"/>
          <p:cNvPicPr preferRelativeResize="0"/>
          <p:nvPr/>
        </p:nvPicPr>
        <p:blipFill rotWithShape="1">
          <a:blip r:embed="rId4">
            <a:alphaModFix/>
          </a:blip>
          <a:srcRect/>
          <a:stretch/>
        </p:blipFill>
        <p:spPr>
          <a:xfrm rot="3577149">
            <a:off x="4483198" y="-515450"/>
            <a:ext cx="2042002" cy="2040125"/>
          </a:xfrm>
          <a:prstGeom prst="rect">
            <a:avLst/>
          </a:prstGeom>
          <a:noFill/>
          <a:ln>
            <a:noFill/>
          </a:ln>
        </p:spPr>
      </p:pic>
      <p:pic>
        <p:nvPicPr>
          <p:cNvPr id="93" name="Google Shape;93;p1"/>
          <p:cNvPicPr preferRelativeResize="0"/>
          <p:nvPr/>
        </p:nvPicPr>
        <p:blipFill>
          <a:blip r:embed="rId5">
            <a:alphaModFix/>
          </a:blip>
          <a:stretch>
            <a:fillRect/>
          </a:stretch>
        </p:blipFill>
        <p:spPr>
          <a:xfrm>
            <a:off x="587338" y="324725"/>
            <a:ext cx="1193675" cy="772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8"/>
          <p:cNvSpPr/>
          <p:nvPr/>
        </p:nvSpPr>
        <p:spPr>
          <a:xfrm rot="10800000">
            <a:off x="0" y="92220"/>
            <a:ext cx="9150900" cy="46128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8"/>
          <p:cNvSpPr txBox="1">
            <a:spLocks noGrp="1"/>
          </p:cNvSpPr>
          <p:nvPr>
            <p:ph type="title"/>
          </p:nvPr>
        </p:nvSpPr>
        <p:spPr>
          <a:xfrm>
            <a:off x="569835" y="681400"/>
            <a:ext cx="2090700" cy="572700"/>
          </a:xfrm>
          <a:prstGeom prst="rect">
            <a:avLst/>
          </a:prstGeom>
          <a:noFill/>
          <a:ln>
            <a:noFill/>
          </a:ln>
        </p:spPr>
        <p:txBody>
          <a:bodyPr spcFirstLastPara="1" wrap="square" lIns="92650" tIns="45500" rIns="92650" bIns="45500" anchor="t" anchorCtr="0">
            <a:normAutofit/>
          </a:bodyPr>
          <a:lstStyle/>
          <a:p>
            <a:pPr marL="0" lvl="0" indent="0" algn="l" rtl="0">
              <a:lnSpc>
                <a:spcPct val="85000"/>
              </a:lnSpc>
              <a:spcBef>
                <a:spcPts val="0"/>
              </a:spcBef>
              <a:spcAft>
                <a:spcPts val="0"/>
              </a:spcAft>
              <a:buSzPts val="1400"/>
              <a:buNone/>
            </a:pPr>
            <a:r>
              <a:rPr lang="en" sz="1700">
                <a:solidFill>
                  <a:schemeClr val="lt1"/>
                </a:solidFill>
                <a:latin typeface="Poppins"/>
                <a:ea typeface="Poppins"/>
                <a:cs typeface="Poppins"/>
                <a:sym typeface="Poppins"/>
              </a:rPr>
              <a:t>SECTION 02</a:t>
            </a:r>
            <a:endParaRPr sz="1700">
              <a:solidFill>
                <a:schemeClr val="lt1"/>
              </a:solidFill>
              <a:latin typeface="Poppins"/>
              <a:ea typeface="Poppins"/>
              <a:cs typeface="Poppins"/>
              <a:sym typeface="Poppins"/>
            </a:endParaRPr>
          </a:p>
        </p:txBody>
      </p:sp>
      <p:sp>
        <p:nvSpPr>
          <p:cNvPr id="224" name="Google Shape;224;p8"/>
          <p:cNvSpPr txBox="1">
            <a:spLocks noGrp="1"/>
          </p:cNvSpPr>
          <p:nvPr>
            <p:ph type="title"/>
          </p:nvPr>
        </p:nvSpPr>
        <p:spPr>
          <a:xfrm>
            <a:off x="551300" y="1120000"/>
            <a:ext cx="6422400" cy="1400100"/>
          </a:xfrm>
          <a:prstGeom prst="rect">
            <a:avLst/>
          </a:prstGeom>
          <a:noFill/>
          <a:ln>
            <a:noFill/>
          </a:ln>
        </p:spPr>
        <p:txBody>
          <a:bodyPr spcFirstLastPara="1" wrap="square" lIns="92650" tIns="45500" rIns="92650" bIns="45500" anchor="t" anchorCtr="0">
            <a:noAutofit/>
          </a:bodyPr>
          <a:lstStyle/>
          <a:p>
            <a:pPr marL="0" lvl="0" indent="0" algn="l" rtl="0">
              <a:lnSpc>
                <a:spcPct val="100000"/>
              </a:lnSpc>
              <a:spcBef>
                <a:spcPts val="0"/>
              </a:spcBef>
              <a:spcAft>
                <a:spcPts val="0"/>
              </a:spcAft>
              <a:buSzPts val="990"/>
              <a:buNone/>
            </a:pPr>
            <a:r>
              <a:rPr lang="en" sz="4800">
                <a:solidFill>
                  <a:schemeClr val="lt1"/>
                </a:solidFill>
                <a:latin typeface="Poppins"/>
                <a:ea typeface="Poppins"/>
                <a:cs typeface="Poppins"/>
                <a:sym typeface="Poppins"/>
              </a:rPr>
              <a:t>Grant Programming</a:t>
            </a:r>
            <a:endParaRPr sz="4800">
              <a:solidFill>
                <a:schemeClr val="lt1"/>
              </a:solidFill>
              <a:latin typeface="Poppins"/>
              <a:ea typeface="Poppins"/>
              <a:cs typeface="Poppins"/>
              <a:sym typeface="Poppins"/>
            </a:endParaRPr>
          </a:p>
          <a:p>
            <a:pPr marL="0" lvl="0" indent="0" algn="l" rtl="0">
              <a:lnSpc>
                <a:spcPct val="100000"/>
              </a:lnSpc>
              <a:spcBef>
                <a:spcPts val="0"/>
              </a:spcBef>
              <a:spcAft>
                <a:spcPts val="0"/>
              </a:spcAft>
              <a:buSzPts val="990"/>
              <a:buNone/>
            </a:pPr>
            <a:endParaRPr sz="4800">
              <a:solidFill>
                <a:schemeClr val="lt1"/>
              </a:solidFill>
              <a:latin typeface="Poppins"/>
              <a:ea typeface="Poppins"/>
              <a:cs typeface="Poppins"/>
              <a:sym typeface="Poppins"/>
            </a:endParaRPr>
          </a:p>
        </p:txBody>
      </p:sp>
      <p:sp>
        <p:nvSpPr>
          <p:cNvPr id="225" name="Google Shape;225;p8"/>
          <p:cNvSpPr txBox="1">
            <a:spLocks noGrp="1"/>
          </p:cNvSpPr>
          <p:nvPr>
            <p:ph type="sldNum" idx="12"/>
          </p:nvPr>
        </p:nvSpPr>
        <p:spPr>
          <a:xfrm>
            <a:off x="8357838" y="4663217"/>
            <a:ext cx="548700" cy="393600"/>
          </a:xfrm>
          <a:prstGeom prst="rect">
            <a:avLst/>
          </a:prstGeom>
          <a:noFill/>
          <a:ln>
            <a:noFill/>
          </a:ln>
        </p:spPr>
        <p:txBody>
          <a:bodyPr spcFirstLastPara="1" wrap="square" lIns="75575" tIns="75575" rIns="75575" bIns="7557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1"/>
                </a:solidFill>
                <a:latin typeface="Poppins"/>
                <a:ea typeface="Poppins"/>
                <a:cs typeface="Poppins"/>
                <a:sym typeface="Poppins"/>
              </a:rPr>
              <a:t>10</a:t>
            </a:fld>
            <a:endParaRPr sz="800" b="1">
              <a:solidFill>
                <a:schemeClr val="accent1"/>
              </a:solidFill>
              <a:latin typeface="Poppins"/>
              <a:ea typeface="Poppins"/>
              <a:cs typeface="Poppins"/>
              <a:sym typeface="Poppins"/>
            </a:endParaRPr>
          </a:p>
        </p:txBody>
      </p:sp>
      <p:pic>
        <p:nvPicPr>
          <p:cNvPr id="226" name="Google Shape;226;p8"/>
          <p:cNvPicPr preferRelativeResize="0"/>
          <p:nvPr/>
        </p:nvPicPr>
        <p:blipFill rotWithShape="1">
          <a:blip r:embed="rId3">
            <a:alphaModFix/>
          </a:blip>
          <a:srcRect/>
          <a:stretch/>
        </p:blipFill>
        <p:spPr>
          <a:xfrm rot="-776851">
            <a:off x="6113960" y="487600"/>
            <a:ext cx="4474075" cy="4469949"/>
          </a:xfrm>
          <a:prstGeom prst="rect">
            <a:avLst/>
          </a:prstGeom>
          <a:noFill/>
          <a:ln>
            <a:noFill/>
          </a:ln>
        </p:spPr>
      </p:pic>
      <p:sp>
        <p:nvSpPr>
          <p:cNvPr id="227" name="Google Shape;227;p8"/>
          <p:cNvSpPr txBox="1"/>
          <p:nvPr/>
        </p:nvSpPr>
        <p:spPr>
          <a:xfrm>
            <a:off x="6198982" y="4705020"/>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1"/>
                </a:solidFill>
                <a:latin typeface="Poppins"/>
                <a:ea typeface="Poppins"/>
                <a:cs typeface="Poppins"/>
                <a:sym typeface="Poppins"/>
              </a:rPr>
              <a:t> |</a:t>
            </a:r>
            <a:endParaRPr sz="800" b="0" i="0" u="none" strike="noStrike" cap="none">
              <a:solidFill>
                <a:schemeClr val="accent1"/>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9"/>
          <p:cNvSpPr/>
          <p:nvPr/>
        </p:nvSpPr>
        <p:spPr>
          <a:xfrm rot="10800000" flipH="1">
            <a:off x="5040725" y="-33150"/>
            <a:ext cx="4138800" cy="5193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9"/>
          <p:cNvSpPr/>
          <p:nvPr/>
        </p:nvSpPr>
        <p:spPr>
          <a:xfrm>
            <a:off x="230530" y="291357"/>
            <a:ext cx="8637600" cy="11679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9"/>
          <p:cNvSpPr txBox="1">
            <a:spLocks noGrp="1"/>
          </p:cNvSpPr>
          <p:nvPr>
            <p:ph type="title"/>
          </p:nvPr>
        </p:nvSpPr>
        <p:spPr>
          <a:xfrm>
            <a:off x="464100" y="658250"/>
            <a:ext cx="8304900" cy="572700"/>
          </a:xfrm>
          <a:prstGeom prst="rect">
            <a:avLst/>
          </a:prstGeom>
          <a:noFill/>
          <a:ln>
            <a:noFill/>
          </a:ln>
        </p:spPr>
        <p:txBody>
          <a:bodyPr spcFirstLastPara="1" wrap="square" lIns="92650" tIns="45500" rIns="92650" bIns="45500" anchor="t" anchorCtr="0">
            <a:noAutofit/>
          </a:bodyPr>
          <a:lstStyle/>
          <a:p>
            <a:pPr marL="0" lvl="0" indent="0" algn="l" rtl="0">
              <a:lnSpc>
                <a:spcPct val="85000"/>
              </a:lnSpc>
              <a:spcBef>
                <a:spcPts val="0"/>
              </a:spcBef>
              <a:spcAft>
                <a:spcPts val="0"/>
              </a:spcAft>
              <a:buSzPts val="990"/>
              <a:buNone/>
            </a:pPr>
            <a:r>
              <a:rPr lang="en" sz="3220" i="1">
                <a:solidFill>
                  <a:schemeClr val="lt1"/>
                </a:solidFill>
                <a:latin typeface="Poppins"/>
                <a:ea typeface="Poppins"/>
                <a:cs typeface="Poppins"/>
                <a:sym typeface="Poppins"/>
              </a:rPr>
              <a:t>Pool Safely </a:t>
            </a:r>
            <a:r>
              <a:rPr lang="en" sz="3220">
                <a:solidFill>
                  <a:schemeClr val="lt1"/>
                </a:solidFill>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Grant</a:t>
            </a:r>
            <a:r>
              <a:rPr lang="en" sz="3220">
                <a:solidFill>
                  <a:schemeClr val="lt1"/>
                </a:solidFill>
                <a:latin typeface="Poppins"/>
                <a:ea typeface="Poppins"/>
                <a:cs typeface="Poppins"/>
                <a:sym typeface="Poppins"/>
              </a:rPr>
              <a:t> Program: Open Now!</a:t>
            </a:r>
            <a:endParaRPr sz="3220" b="1">
              <a:solidFill>
                <a:schemeClr val="lt1"/>
              </a:solidFill>
              <a:latin typeface="Poppins"/>
              <a:ea typeface="Poppins"/>
              <a:cs typeface="Poppins"/>
              <a:sym typeface="Poppins"/>
            </a:endParaRPr>
          </a:p>
        </p:txBody>
      </p:sp>
      <p:sp>
        <p:nvSpPr>
          <p:cNvPr id="235" name="Google Shape;235;p9"/>
          <p:cNvSpPr txBox="1"/>
          <p:nvPr/>
        </p:nvSpPr>
        <p:spPr>
          <a:xfrm>
            <a:off x="380575" y="1590640"/>
            <a:ext cx="3987300" cy="2716200"/>
          </a:xfrm>
          <a:prstGeom prst="rect">
            <a:avLst/>
          </a:prstGeom>
          <a:noFill/>
          <a:ln>
            <a:noFill/>
          </a:ln>
        </p:spPr>
        <p:txBody>
          <a:bodyPr spcFirstLastPara="1" wrap="square" lIns="91550" tIns="91550" rIns="91550" bIns="91550" anchor="t" anchorCtr="0">
            <a:noAutofit/>
          </a:bodyPr>
          <a:lstStyle/>
          <a:p>
            <a:pPr marL="0" marR="0" lvl="0" indent="0" algn="l" rtl="0">
              <a:lnSpc>
                <a:spcPct val="150000"/>
              </a:lnSpc>
              <a:spcBef>
                <a:spcPts val="0"/>
              </a:spcBef>
              <a:spcAft>
                <a:spcPts val="0"/>
              </a:spcAft>
              <a:buClr>
                <a:schemeClr val="dk1"/>
              </a:buClr>
              <a:buSzPts val="800"/>
              <a:buFont typeface="Arial"/>
              <a:buNone/>
            </a:pPr>
            <a:r>
              <a:rPr lang="en" sz="1100" b="0" i="0" u="none" strike="noStrike" cap="none">
                <a:solidFill>
                  <a:srgbClr val="6C6C80"/>
                </a:solidFill>
                <a:latin typeface="Poppins"/>
                <a:ea typeface="Poppins"/>
                <a:cs typeface="Poppins"/>
                <a:sym typeface="Poppins"/>
              </a:rPr>
              <a:t>In accordance with the Virginia Graeme Baker Pool and Spa Safety Act, CPSC annually accepts applications for the </a:t>
            </a:r>
            <a:r>
              <a:rPr lang="en" sz="1100" b="0" i="1" u="none" strike="noStrike" cap="none">
                <a:solidFill>
                  <a:srgbClr val="6C6C80"/>
                </a:solidFill>
                <a:latin typeface="Poppins"/>
                <a:ea typeface="Poppins"/>
                <a:cs typeface="Poppins"/>
                <a:sym typeface="Poppins"/>
              </a:rPr>
              <a:t>Pool Safely</a:t>
            </a:r>
            <a:r>
              <a:rPr lang="en" sz="1100" b="0" i="0" u="none" strike="noStrike" cap="none">
                <a:solidFill>
                  <a:srgbClr val="6C6C80"/>
                </a:solidFill>
                <a:latin typeface="Poppins"/>
                <a:ea typeface="Poppins"/>
                <a:cs typeface="Poppins"/>
                <a:sym typeface="Poppins"/>
              </a:rPr>
              <a:t> Grant Program (PSGP). This program provides state, local, county, and tribal governments with assistance to help implement endorsement and education programs, with the goal of preventing drownings and drain entrapments in pools and spas. </a:t>
            </a:r>
            <a:endParaRPr sz="1400" b="0" i="0" u="none" strike="noStrike" cap="none">
              <a:solidFill>
                <a:srgbClr val="000000"/>
              </a:solidFill>
              <a:latin typeface="Arial"/>
              <a:ea typeface="Arial"/>
              <a:cs typeface="Arial"/>
              <a:sym typeface="Arial"/>
            </a:endParaRPr>
          </a:p>
        </p:txBody>
      </p:sp>
      <p:sp>
        <p:nvSpPr>
          <p:cNvPr id="236" name="Google Shape;236;p9"/>
          <p:cNvSpPr txBox="1"/>
          <p:nvPr/>
        </p:nvSpPr>
        <p:spPr>
          <a:xfrm>
            <a:off x="5483225" y="1590650"/>
            <a:ext cx="3285900" cy="3003600"/>
          </a:xfrm>
          <a:prstGeom prst="rect">
            <a:avLst/>
          </a:prstGeom>
          <a:noFill/>
          <a:ln>
            <a:noFill/>
          </a:ln>
        </p:spPr>
        <p:txBody>
          <a:bodyPr spcFirstLastPara="1" wrap="square" lIns="91550" tIns="91550" rIns="91550" bIns="91550" anchor="t" anchorCtr="0">
            <a:noAutofit/>
          </a:bodyPr>
          <a:lstStyle/>
          <a:p>
            <a:pPr marL="0" marR="0" lvl="0" indent="0" algn="l" rtl="0">
              <a:lnSpc>
                <a:spcPct val="150000"/>
              </a:lnSpc>
              <a:spcBef>
                <a:spcPts val="0"/>
              </a:spcBef>
              <a:spcAft>
                <a:spcPts val="0"/>
              </a:spcAft>
              <a:buClr>
                <a:schemeClr val="dk1"/>
              </a:buClr>
              <a:buSzPts val="800"/>
              <a:buFont typeface="Arial"/>
              <a:buNone/>
            </a:pPr>
            <a:r>
              <a:rPr lang="en" sz="1000" b="1" i="0" u="none" strike="noStrike" cap="none" dirty="0">
                <a:solidFill>
                  <a:schemeClr val="lt1"/>
                </a:solidFill>
                <a:latin typeface="Poppins"/>
                <a:ea typeface="Poppins"/>
                <a:cs typeface="Poppins"/>
                <a:sym typeface="Poppins"/>
              </a:rPr>
              <a:t>In FY2</a:t>
            </a:r>
            <a:r>
              <a:rPr lang="en" sz="1000" b="1" dirty="0">
                <a:solidFill>
                  <a:schemeClr val="lt1"/>
                </a:solidFill>
                <a:latin typeface="Poppins"/>
                <a:ea typeface="Poppins"/>
                <a:cs typeface="Poppins"/>
                <a:sym typeface="Poppins"/>
              </a:rPr>
              <a:t>4</a:t>
            </a:r>
            <a:r>
              <a:rPr lang="en" sz="1000" b="1" i="0" u="none" strike="noStrike" cap="none" dirty="0">
                <a:solidFill>
                  <a:schemeClr val="lt1"/>
                </a:solidFill>
                <a:latin typeface="Poppins"/>
                <a:ea typeface="Poppins"/>
                <a:cs typeface="Poppins"/>
                <a:sym typeface="Poppins"/>
              </a:rPr>
              <a:t>, CPSC will award a total of up to $3 million in two-year grants to assist jurisdictions in reducing deaths and injuries from drowning and drain entrapment incidents in pools and spas. </a:t>
            </a:r>
            <a:r>
              <a:rPr lang="en" sz="1000" b="1" i="0" u="none" strike="noStrike" cap="none" dirty="0">
                <a:solidFill>
                  <a:schemeClr val="accent1"/>
                </a:solidFill>
                <a:latin typeface="Poppins"/>
                <a:ea typeface="Poppins"/>
                <a:cs typeface="Poppins"/>
                <a:sym typeface="Poppins"/>
              </a:rPr>
              <a:t>Applications for this year </a:t>
            </a:r>
            <a:r>
              <a:rPr lang="en" sz="1000" b="1" dirty="0">
                <a:solidFill>
                  <a:schemeClr val="accent1"/>
                </a:solidFill>
                <a:latin typeface="Poppins"/>
                <a:ea typeface="Poppins"/>
                <a:cs typeface="Poppins"/>
                <a:sym typeface="Poppins"/>
              </a:rPr>
              <a:t>will be accepted through July 12, 2024.</a:t>
            </a:r>
            <a:endParaRPr sz="1000" b="1" dirty="0">
              <a:solidFill>
                <a:schemeClr val="lt1"/>
              </a:solidFill>
              <a:latin typeface="Poppins"/>
              <a:ea typeface="Poppins"/>
              <a:cs typeface="Poppins"/>
              <a:sym typeface="Poppins"/>
            </a:endParaRPr>
          </a:p>
          <a:p>
            <a:pPr marL="0" marR="0" lvl="0" indent="0" algn="l" rtl="0">
              <a:lnSpc>
                <a:spcPct val="150000"/>
              </a:lnSpc>
              <a:spcBef>
                <a:spcPts val="0"/>
              </a:spcBef>
              <a:spcAft>
                <a:spcPts val="0"/>
              </a:spcAft>
              <a:buClr>
                <a:schemeClr val="dk1"/>
              </a:buClr>
              <a:buSzPts val="800"/>
              <a:buFont typeface="Arial"/>
              <a:buNone/>
            </a:pPr>
            <a:endParaRPr sz="1000" b="1" dirty="0">
              <a:solidFill>
                <a:schemeClr val="lt1"/>
              </a:solidFill>
              <a:latin typeface="Poppins"/>
              <a:ea typeface="Poppins"/>
              <a:cs typeface="Poppins"/>
              <a:sym typeface="Poppins"/>
            </a:endParaRPr>
          </a:p>
          <a:p>
            <a:pPr marL="0" marR="0" lvl="0" indent="0" algn="l" rtl="0">
              <a:lnSpc>
                <a:spcPct val="150000"/>
              </a:lnSpc>
              <a:spcBef>
                <a:spcPts val="0"/>
              </a:spcBef>
              <a:spcAft>
                <a:spcPts val="0"/>
              </a:spcAft>
              <a:buClr>
                <a:schemeClr val="dk1"/>
              </a:buClr>
              <a:buSzPts val="800"/>
              <a:buFont typeface="Arial"/>
              <a:buNone/>
            </a:pPr>
            <a:r>
              <a:rPr lang="en" sz="1000" b="1" dirty="0">
                <a:solidFill>
                  <a:schemeClr val="lt1"/>
                </a:solidFill>
                <a:latin typeface="Poppins"/>
                <a:ea typeface="Poppins"/>
                <a:cs typeface="Poppins"/>
                <a:sym typeface="Poppins"/>
              </a:rPr>
              <a:t>V</a:t>
            </a:r>
            <a:r>
              <a:rPr lang="en" sz="1000" b="1" i="0" u="none" strike="noStrike" cap="none" dirty="0">
                <a:solidFill>
                  <a:schemeClr val="lt1"/>
                </a:solidFill>
                <a:latin typeface="Poppins"/>
                <a:ea typeface="Poppins"/>
                <a:cs typeface="Poppins"/>
                <a:sym typeface="Poppins"/>
              </a:rPr>
              <a:t>isit </a:t>
            </a:r>
            <a:r>
              <a:rPr lang="en" sz="1000" b="1" i="0" u="sng" strike="noStrike" cap="none" dirty="0">
                <a:solidFill>
                  <a:schemeClr val="hlink"/>
                </a:solidFill>
                <a:latin typeface="Poppins"/>
                <a:ea typeface="Poppins"/>
                <a:cs typeface="Poppins"/>
                <a:sym typeface="Poppins"/>
                <a:hlinkClick r:id="rId3"/>
              </a:rPr>
              <a:t>www.poolsafely.gov/grant-program/</a:t>
            </a:r>
            <a:r>
              <a:rPr lang="en" sz="1000" b="1" i="0" u="none" strike="noStrike" cap="none" dirty="0">
                <a:solidFill>
                  <a:schemeClr val="lt1"/>
                </a:solidFill>
                <a:latin typeface="Poppins"/>
                <a:ea typeface="Poppins"/>
                <a:cs typeface="Poppins"/>
                <a:sym typeface="Poppins"/>
              </a:rPr>
              <a:t> to view previous awardees and learn more about the application process</a:t>
            </a:r>
            <a:r>
              <a:rPr lang="en" sz="1000" b="1" dirty="0">
                <a:solidFill>
                  <a:schemeClr val="lt1"/>
                </a:solidFill>
                <a:latin typeface="Poppins"/>
                <a:ea typeface="Poppins"/>
                <a:cs typeface="Poppins"/>
                <a:sym typeface="Poppins"/>
              </a:rPr>
              <a:t>.</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000"/>
              <a:buFont typeface="Arial"/>
              <a:buNone/>
            </a:pPr>
            <a:endParaRPr sz="1000" b="0" i="1" u="none" strike="noStrike" cap="none" dirty="0">
              <a:solidFill>
                <a:schemeClr val="accent5"/>
              </a:solidFill>
              <a:latin typeface="Poppins"/>
              <a:ea typeface="Poppins"/>
              <a:cs typeface="Poppins"/>
              <a:sym typeface="Poppins"/>
            </a:endParaRPr>
          </a:p>
          <a:p>
            <a:pPr marL="0" marR="0" lvl="0" indent="0" algn="l" rtl="0">
              <a:lnSpc>
                <a:spcPct val="150000"/>
              </a:lnSpc>
              <a:spcBef>
                <a:spcPts val="0"/>
              </a:spcBef>
              <a:spcAft>
                <a:spcPts val="0"/>
              </a:spcAft>
              <a:buClr>
                <a:schemeClr val="dk1"/>
              </a:buClr>
              <a:buSzPts val="800"/>
              <a:buFont typeface="Arial"/>
              <a:buNone/>
            </a:pPr>
            <a:endParaRPr sz="1000" b="0" i="0" u="none" strike="noStrike" cap="none" dirty="0">
              <a:solidFill>
                <a:schemeClr val="lt1"/>
              </a:solidFill>
              <a:latin typeface="Poppins"/>
              <a:ea typeface="Poppins"/>
              <a:cs typeface="Poppins"/>
              <a:sym typeface="Poppins"/>
            </a:endParaRPr>
          </a:p>
        </p:txBody>
      </p:sp>
      <p:sp>
        <p:nvSpPr>
          <p:cNvPr id="237" name="Google Shape;237;p9"/>
          <p:cNvSpPr txBox="1">
            <a:spLocks noGrp="1"/>
          </p:cNvSpPr>
          <p:nvPr>
            <p:ph type="sldNum" idx="12"/>
          </p:nvPr>
        </p:nvSpPr>
        <p:spPr>
          <a:xfrm>
            <a:off x="8357838" y="4663217"/>
            <a:ext cx="548700" cy="393600"/>
          </a:xfrm>
          <a:prstGeom prst="rect">
            <a:avLst/>
          </a:prstGeom>
          <a:noFill/>
          <a:ln>
            <a:noFill/>
          </a:ln>
        </p:spPr>
        <p:txBody>
          <a:bodyPr spcFirstLastPara="1" wrap="square" lIns="75575" tIns="75575" rIns="75575" bIns="7557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1"/>
                </a:solidFill>
                <a:latin typeface="Poppins"/>
                <a:ea typeface="Poppins"/>
                <a:cs typeface="Poppins"/>
                <a:sym typeface="Poppins"/>
              </a:rPr>
              <a:t>11</a:t>
            </a:fld>
            <a:endParaRPr sz="800" b="1">
              <a:solidFill>
                <a:schemeClr val="accent1"/>
              </a:solidFill>
              <a:latin typeface="Poppins"/>
              <a:ea typeface="Poppins"/>
              <a:cs typeface="Poppins"/>
              <a:sym typeface="Poppins"/>
            </a:endParaRPr>
          </a:p>
        </p:txBody>
      </p:sp>
      <p:sp>
        <p:nvSpPr>
          <p:cNvPr id="238" name="Google Shape;238;p9"/>
          <p:cNvSpPr txBox="1"/>
          <p:nvPr/>
        </p:nvSpPr>
        <p:spPr>
          <a:xfrm>
            <a:off x="6198982" y="4705020"/>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1"/>
                </a:solidFill>
                <a:latin typeface="Poppins"/>
                <a:ea typeface="Poppins"/>
                <a:cs typeface="Poppins"/>
                <a:sym typeface="Poppins"/>
              </a:rPr>
              <a:t>GRANT PROGRAM   |</a:t>
            </a:r>
            <a:endParaRPr sz="800" b="0" i="0" u="none" strike="noStrike" cap="none">
              <a:solidFill>
                <a:schemeClr val="accent1"/>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0"/>
          <p:cNvSpPr/>
          <p:nvPr/>
        </p:nvSpPr>
        <p:spPr>
          <a:xfrm rot="10800000">
            <a:off x="-100" y="25"/>
            <a:ext cx="9150900" cy="4612800"/>
          </a:xfrm>
          <a:prstGeom prst="round1Rect">
            <a:avLst>
              <a:gd name="adj" fmla="val 16667"/>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10"/>
          <p:cNvSpPr txBox="1">
            <a:spLocks noGrp="1"/>
          </p:cNvSpPr>
          <p:nvPr>
            <p:ph type="title"/>
          </p:nvPr>
        </p:nvSpPr>
        <p:spPr>
          <a:xfrm>
            <a:off x="569835" y="681400"/>
            <a:ext cx="2090700" cy="572700"/>
          </a:xfrm>
          <a:prstGeom prst="rect">
            <a:avLst/>
          </a:prstGeom>
          <a:noFill/>
          <a:ln>
            <a:noFill/>
          </a:ln>
        </p:spPr>
        <p:txBody>
          <a:bodyPr spcFirstLastPara="1" wrap="square" lIns="92650" tIns="45500" rIns="92650" bIns="45500" anchor="t" anchorCtr="0">
            <a:normAutofit/>
          </a:bodyPr>
          <a:lstStyle/>
          <a:p>
            <a:pPr marL="0" lvl="0" indent="0" algn="l" rtl="0">
              <a:lnSpc>
                <a:spcPct val="85000"/>
              </a:lnSpc>
              <a:spcBef>
                <a:spcPts val="0"/>
              </a:spcBef>
              <a:spcAft>
                <a:spcPts val="0"/>
              </a:spcAft>
              <a:buSzPts val="1400"/>
              <a:buNone/>
            </a:pPr>
            <a:r>
              <a:rPr lang="en" sz="1700">
                <a:solidFill>
                  <a:schemeClr val="lt1"/>
                </a:solidFill>
                <a:latin typeface="Poppins"/>
                <a:ea typeface="Poppins"/>
                <a:cs typeface="Poppins"/>
                <a:sym typeface="Poppins"/>
              </a:rPr>
              <a:t>SECTION 03</a:t>
            </a:r>
            <a:endParaRPr sz="1700">
              <a:solidFill>
                <a:schemeClr val="lt1"/>
              </a:solidFill>
              <a:latin typeface="Poppins"/>
              <a:ea typeface="Poppins"/>
              <a:cs typeface="Poppins"/>
              <a:sym typeface="Poppins"/>
            </a:endParaRPr>
          </a:p>
        </p:txBody>
      </p:sp>
      <p:sp>
        <p:nvSpPr>
          <p:cNvPr id="245" name="Google Shape;245;p10"/>
          <p:cNvSpPr txBox="1">
            <a:spLocks noGrp="1"/>
          </p:cNvSpPr>
          <p:nvPr>
            <p:ph type="title"/>
          </p:nvPr>
        </p:nvSpPr>
        <p:spPr>
          <a:xfrm>
            <a:off x="551300" y="1120000"/>
            <a:ext cx="7206600" cy="1400100"/>
          </a:xfrm>
          <a:prstGeom prst="rect">
            <a:avLst/>
          </a:prstGeom>
          <a:noFill/>
          <a:ln>
            <a:noFill/>
          </a:ln>
        </p:spPr>
        <p:txBody>
          <a:bodyPr spcFirstLastPara="1" wrap="square" lIns="92650" tIns="45500" rIns="92650" bIns="45500" anchor="t" anchorCtr="0">
            <a:noAutofit/>
          </a:bodyPr>
          <a:lstStyle/>
          <a:p>
            <a:pPr marL="0" lvl="0" indent="0" algn="l" rtl="0">
              <a:lnSpc>
                <a:spcPct val="100000"/>
              </a:lnSpc>
              <a:spcBef>
                <a:spcPts val="0"/>
              </a:spcBef>
              <a:spcAft>
                <a:spcPts val="0"/>
              </a:spcAft>
              <a:buSzPts val="990"/>
              <a:buNone/>
            </a:pPr>
            <a:r>
              <a:rPr lang="en" sz="4800" dirty="0">
                <a:solidFill>
                  <a:schemeClr val="lt1"/>
                </a:solidFill>
                <a:latin typeface="Poppins"/>
                <a:ea typeface="Poppins"/>
                <a:cs typeface="Poppins"/>
                <a:sym typeface="Poppins"/>
              </a:rPr>
              <a:t>Public Service </a:t>
            </a:r>
            <a:br>
              <a:rPr lang="en" sz="4800" dirty="0">
                <a:solidFill>
                  <a:schemeClr val="lt1"/>
                </a:solidFill>
                <a:latin typeface="Poppins"/>
                <a:ea typeface="Poppins"/>
                <a:cs typeface="Poppins"/>
                <a:sym typeface="Poppins"/>
              </a:rPr>
            </a:br>
            <a:r>
              <a:rPr lang="en" sz="4800" dirty="0">
                <a:solidFill>
                  <a:schemeClr val="lt1"/>
                </a:solidFill>
                <a:latin typeface="Poppins"/>
                <a:ea typeface="Poppins"/>
                <a:cs typeface="Poppins"/>
                <a:sym typeface="Poppins"/>
              </a:rPr>
              <a:t>Announcement</a:t>
            </a:r>
            <a:endParaRPr sz="4800" dirty="0">
              <a:solidFill>
                <a:schemeClr val="lt1"/>
              </a:solidFill>
              <a:latin typeface="Poppins"/>
              <a:ea typeface="Poppins"/>
              <a:cs typeface="Poppins"/>
              <a:sym typeface="Poppins"/>
            </a:endParaRPr>
          </a:p>
        </p:txBody>
      </p:sp>
      <p:sp>
        <p:nvSpPr>
          <p:cNvPr id="246" name="Google Shape;246;p10"/>
          <p:cNvSpPr txBox="1">
            <a:spLocks noGrp="1"/>
          </p:cNvSpPr>
          <p:nvPr>
            <p:ph type="sldNum" idx="12"/>
          </p:nvPr>
        </p:nvSpPr>
        <p:spPr>
          <a:xfrm>
            <a:off x="8357838" y="4663217"/>
            <a:ext cx="548700" cy="393600"/>
          </a:xfrm>
          <a:prstGeom prst="rect">
            <a:avLst/>
          </a:prstGeom>
          <a:noFill/>
          <a:ln>
            <a:noFill/>
          </a:ln>
        </p:spPr>
        <p:txBody>
          <a:bodyPr spcFirstLastPara="1" wrap="square" lIns="75575" tIns="75575" rIns="75575" bIns="7557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1"/>
                </a:solidFill>
                <a:latin typeface="Poppins"/>
                <a:ea typeface="Poppins"/>
                <a:cs typeface="Poppins"/>
                <a:sym typeface="Poppins"/>
              </a:rPr>
              <a:t>12</a:t>
            </a:fld>
            <a:endParaRPr sz="800" b="1">
              <a:solidFill>
                <a:schemeClr val="accent1"/>
              </a:solidFill>
              <a:latin typeface="Poppins"/>
              <a:ea typeface="Poppins"/>
              <a:cs typeface="Poppins"/>
              <a:sym typeface="Poppins"/>
            </a:endParaRPr>
          </a:p>
        </p:txBody>
      </p:sp>
      <p:pic>
        <p:nvPicPr>
          <p:cNvPr id="247" name="Google Shape;247;p10"/>
          <p:cNvPicPr preferRelativeResize="0"/>
          <p:nvPr/>
        </p:nvPicPr>
        <p:blipFill rotWithShape="1">
          <a:blip r:embed="rId3">
            <a:alphaModFix/>
          </a:blip>
          <a:srcRect/>
          <a:stretch/>
        </p:blipFill>
        <p:spPr>
          <a:xfrm>
            <a:off x="5800301" y="559025"/>
            <a:ext cx="4029176" cy="40254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1"/>
          <p:cNvSpPr txBox="1"/>
          <p:nvPr/>
        </p:nvSpPr>
        <p:spPr>
          <a:xfrm>
            <a:off x="582725" y="1244559"/>
            <a:ext cx="5192400" cy="31776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000"/>
              <a:buFont typeface="Arial"/>
              <a:buNone/>
            </a:pPr>
            <a:r>
              <a:rPr lang="en" sz="1200" b="0" i="0" u="none" strike="noStrike" cap="none">
                <a:solidFill>
                  <a:srgbClr val="6C6C80"/>
                </a:solidFill>
                <a:latin typeface="Poppins"/>
                <a:ea typeface="Poppins"/>
                <a:cs typeface="Poppins"/>
                <a:sym typeface="Poppins"/>
              </a:rPr>
              <a:t>What if kids were born with gills and fins? Then no parent or caregiver would ever have to worry about their safety in water. Pool Safely recently released a new public service announcement (PSA) which imagines this very scenario. </a:t>
            </a:r>
            <a:endParaRPr sz="16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200" b="0" i="0" u="none" strike="noStrike" cap="none">
              <a:solidFill>
                <a:srgbClr val="6C6C80"/>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000"/>
              <a:buFont typeface="Arial"/>
              <a:buNone/>
            </a:pPr>
            <a:r>
              <a:rPr lang="en" sz="1200" b="0" i="0" u="none" strike="noStrike" cap="none">
                <a:solidFill>
                  <a:srgbClr val="6C6C80"/>
                </a:solidFill>
                <a:latin typeface="Poppins"/>
                <a:ea typeface="Poppins"/>
                <a:cs typeface="Poppins"/>
                <a:sym typeface="Poppins"/>
              </a:rPr>
              <a:t>Launched in both English and Spanish, the PSA emphasizes the fact that children do not possess built-in swimming abilities and each year, drowning is a leading cause of death for young kids. Because we can never assume children aren’t in danger while in and around water, the PSA urges parents to keep children safe by following the simple safety steps. </a:t>
            </a:r>
            <a:endParaRPr sz="16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200" b="0" i="0" u="none" strike="noStrike" cap="none">
              <a:solidFill>
                <a:srgbClr val="6C6C80"/>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000"/>
              <a:buFont typeface="Arial"/>
              <a:buNone/>
            </a:pPr>
            <a:r>
              <a:rPr lang="en" sz="1200" b="0" i="0" u="none" strike="noStrike" cap="none">
                <a:solidFill>
                  <a:srgbClr val="6C6C80"/>
                </a:solidFill>
                <a:latin typeface="Poppins"/>
                <a:ea typeface="Poppins"/>
                <a:cs typeface="Poppins"/>
                <a:sym typeface="Poppins"/>
              </a:rPr>
              <a:t>Watch and share the PSA, using the links below: </a:t>
            </a:r>
            <a:endParaRPr sz="16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200" b="0" i="0" u="none" strike="noStrike" cap="none">
              <a:solidFill>
                <a:srgbClr val="6C6C80"/>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000"/>
              <a:buFont typeface="Arial"/>
              <a:buNone/>
            </a:pPr>
            <a:r>
              <a:rPr lang="en" sz="1200" b="0" i="0" u="none" strike="noStrike" cap="none">
                <a:solidFill>
                  <a:srgbClr val="6C6C80"/>
                </a:solidFill>
                <a:latin typeface="Poppins"/>
                <a:ea typeface="Poppins"/>
                <a:cs typeface="Poppins"/>
                <a:sym typeface="Poppins"/>
              </a:rPr>
              <a:t>English:</a:t>
            </a:r>
            <a:r>
              <a:rPr lang="en" sz="1200" i="0" u="none" strike="noStrike" cap="none">
                <a:solidFill>
                  <a:srgbClr val="6C6C80"/>
                </a:solidFill>
                <a:latin typeface="Poppins"/>
                <a:ea typeface="Poppins"/>
                <a:cs typeface="Poppins"/>
                <a:sym typeface="Poppins"/>
              </a:rPr>
              <a:t> </a:t>
            </a:r>
            <a:r>
              <a:rPr lang="en" sz="1200" i="0" u="sng" strike="noStrike" cap="none">
                <a:solidFill>
                  <a:srgbClr val="0000FF"/>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https://bit.ly/3hUKul4</a:t>
            </a:r>
            <a:endParaRPr sz="1200" i="0" u="none" strike="noStrike" cap="none">
              <a:solidFill>
                <a:srgbClr val="6C6C80"/>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000"/>
              <a:buFont typeface="Arial"/>
              <a:buNone/>
            </a:pPr>
            <a:r>
              <a:rPr lang="en" sz="1200" i="0" u="none" strike="noStrike" cap="none">
                <a:solidFill>
                  <a:srgbClr val="6C6C80"/>
                </a:solidFill>
                <a:latin typeface="Poppins"/>
                <a:ea typeface="Poppins"/>
                <a:cs typeface="Poppins"/>
                <a:sym typeface="Poppins"/>
              </a:rPr>
              <a:t>Spanish: </a:t>
            </a:r>
            <a:r>
              <a:rPr lang="en" sz="1200" i="0" u="none" strike="noStrike" cap="none">
                <a:solidFill>
                  <a:srgbClr val="000000"/>
                </a:solidFill>
                <a:latin typeface="Poppins"/>
                <a:ea typeface="Poppins"/>
                <a:cs typeface="Poppins"/>
                <a:sym typeface="Poppins"/>
              </a:rPr>
              <a:t> ​</a:t>
            </a:r>
            <a:r>
              <a:rPr lang="en" sz="1200" i="0" u="sng" strike="noStrike" cap="none">
                <a:solidFill>
                  <a:srgbClr val="0000FF"/>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https://bit.ly/3ckz5cU</a:t>
            </a:r>
            <a:endParaRPr sz="1200" i="0" u="none" strike="noStrike" cap="none">
              <a:solidFill>
                <a:srgbClr val="000000"/>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700"/>
              <a:buFont typeface="Arial"/>
              <a:buNone/>
            </a:pPr>
            <a:endParaRPr sz="900" b="1" i="0" u="none" strike="noStrike" cap="none">
              <a:solidFill>
                <a:srgbClr val="3C4043"/>
              </a:solidFill>
              <a:latin typeface="Poppins"/>
              <a:ea typeface="Poppins"/>
              <a:cs typeface="Poppins"/>
              <a:sym typeface="Poppins"/>
            </a:endParaRPr>
          </a:p>
        </p:txBody>
      </p:sp>
      <p:sp>
        <p:nvSpPr>
          <p:cNvPr id="253" name="Google Shape;253;p11"/>
          <p:cNvSpPr/>
          <p:nvPr/>
        </p:nvSpPr>
        <p:spPr>
          <a:xfrm rot="10800000">
            <a:off x="-18850" y="158"/>
            <a:ext cx="9162900" cy="906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D46F3"/>
              </a:solidFill>
              <a:latin typeface="Arial"/>
              <a:ea typeface="Arial"/>
              <a:cs typeface="Arial"/>
              <a:sym typeface="Arial"/>
            </a:endParaRPr>
          </a:p>
        </p:txBody>
      </p:sp>
      <p:sp>
        <p:nvSpPr>
          <p:cNvPr id="254" name="Google Shape;254;p11"/>
          <p:cNvSpPr txBox="1"/>
          <p:nvPr/>
        </p:nvSpPr>
        <p:spPr>
          <a:xfrm>
            <a:off x="290775" y="168368"/>
            <a:ext cx="6736800" cy="7110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600" b="1" i="0" u="none" strike="noStrike" cap="none">
                <a:solidFill>
                  <a:srgbClr val="FFFFFF"/>
                </a:solidFill>
                <a:latin typeface="Poppins"/>
                <a:ea typeface="Poppins"/>
                <a:cs typeface="Poppins"/>
                <a:sym typeface="Poppins"/>
              </a:rPr>
              <a:t>PSA: Gills and Fins</a:t>
            </a:r>
            <a:endParaRPr sz="2600" b="1" i="0"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600"/>
              <a:buFont typeface="Arial"/>
              <a:buNone/>
            </a:pPr>
            <a:endParaRPr sz="2600" b="1" i="0" u="none" strike="noStrike" cap="none">
              <a:solidFill>
                <a:srgbClr val="FFFFFF"/>
              </a:solidFill>
              <a:latin typeface="Poppins"/>
              <a:ea typeface="Poppins"/>
              <a:cs typeface="Poppins"/>
              <a:sym typeface="Poppins"/>
            </a:endParaRPr>
          </a:p>
        </p:txBody>
      </p:sp>
      <p:sp>
        <p:nvSpPr>
          <p:cNvPr id="255" name="Google Shape;255;p11"/>
          <p:cNvSpPr txBox="1">
            <a:spLocks noGrp="1"/>
          </p:cNvSpPr>
          <p:nvPr>
            <p:ph type="sldNum" idx="12"/>
          </p:nvPr>
        </p:nvSpPr>
        <p:spPr>
          <a:xfrm>
            <a:off x="8357838" y="4663217"/>
            <a:ext cx="548700" cy="393600"/>
          </a:xfrm>
          <a:prstGeom prst="rect">
            <a:avLst/>
          </a:prstGeom>
          <a:noFill/>
          <a:ln>
            <a:noFill/>
          </a:ln>
        </p:spPr>
        <p:txBody>
          <a:bodyPr spcFirstLastPara="1" wrap="square" lIns="75575" tIns="75575" rIns="75575" bIns="7557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1"/>
                </a:solidFill>
                <a:latin typeface="Poppins"/>
                <a:ea typeface="Poppins"/>
                <a:cs typeface="Poppins"/>
                <a:sym typeface="Poppins"/>
              </a:rPr>
              <a:t>13</a:t>
            </a:fld>
            <a:endParaRPr sz="800" b="1">
              <a:solidFill>
                <a:schemeClr val="accent1"/>
              </a:solidFill>
              <a:latin typeface="Poppins"/>
              <a:ea typeface="Poppins"/>
              <a:cs typeface="Poppins"/>
              <a:sym typeface="Poppins"/>
            </a:endParaRPr>
          </a:p>
        </p:txBody>
      </p:sp>
      <p:sp>
        <p:nvSpPr>
          <p:cNvPr id="256" name="Google Shape;256;p11"/>
          <p:cNvSpPr txBox="1"/>
          <p:nvPr/>
        </p:nvSpPr>
        <p:spPr>
          <a:xfrm>
            <a:off x="6198982" y="4705020"/>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1"/>
                </a:solidFill>
                <a:latin typeface="Poppins"/>
                <a:ea typeface="Poppins"/>
                <a:cs typeface="Poppins"/>
                <a:sym typeface="Poppins"/>
              </a:rPr>
              <a:t>PUBLIC SERVICE ANNOUNCEMENT  |</a:t>
            </a:r>
            <a:endParaRPr sz="800" b="0" i="0" u="none" strike="noStrike" cap="none">
              <a:solidFill>
                <a:schemeClr val="accent1"/>
              </a:solidFill>
              <a:latin typeface="Poppins"/>
              <a:ea typeface="Poppins"/>
              <a:cs typeface="Poppins"/>
              <a:sym typeface="Poppins"/>
            </a:endParaRPr>
          </a:p>
        </p:txBody>
      </p:sp>
      <p:pic>
        <p:nvPicPr>
          <p:cNvPr id="257" name="Google Shape;257;p11"/>
          <p:cNvPicPr preferRelativeResize="0"/>
          <p:nvPr/>
        </p:nvPicPr>
        <p:blipFill rotWithShape="1">
          <a:blip r:embed="rId5">
            <a:alphaModFix/>
          </a:blip>
          <a:srcRect t="4036" b="4026"/>
          <a:stretch/>
        </p:blipFill>
        <p:spPr>
          <a:xfrm>
            <a:off x="6198975" y="1645640"/>
            <a:ext cx="2162176" cy="1123949"/>
          </a:xfrm>
          <a:prstGeom prst="rect">
            <a:avLst/>
          </a:prstGeom>
          <a:noFill/>
          <a:ln>
            <a:noFill/>
          </a:ln>
        </p:spPr>
      </p:pic>
      <p:pic>
        <p:nvPicPr>
          <p:cNvPr id="258" name="Google Shape;258;p11"/>
          <p:cNvPicPr preferRelativeResize="0"/>
          <p:nvPr/>
        </p:nvPicPr>
        <p:blipFill rotWithShape="1">
          <a:blip r:embed="rId6">
            <a:alphaModFix/>
          </a:blip>
          <a:srcRect l="4856" r="4865"/>
          <a:stretch/>
        </p:blipFill>
        <p:spPr>
          <a:xfrm>
            <a:off x="6375179" y="3016215"/>
            <a:ext cx="1809751" cy="11334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2"/>
          <p:cNvSpPr/>
          <p:nvPr/>
        </p:nvSpPr>
        <p:spPr>
          <a:xfrm rot="10800000">
            <a:off x="-100" y="25"/>
            <a:ext cx="9150900" cy="4612800"/>
          </a:xfrm>
          <a:prstGeom prst="round1Rect">
            <a:avLst>
              <a:gd name="adj" fmla="val 16667"/>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12"/>
          <p:cNvSpPr txBox="1">
            <a:spLocks noGrp="1"/>
          </p:cNvSpPr>
          <p:nvPr>
            <p:ph type="title"/>
          </p:nvPr>
        </p:nvSpPr>
        <p:spPr>
          <a:xfrm>
            <a:off x="569835" y="681400"/>
            <a:ext cx="2090700" cy="572700"/>
          </a:xfrm>
          <a:prstGeom prst="rect">
            <a:avLst/>
          </a:prstGeom>
          <a:noFill/>
          <a:ln>
            <a:noFill/>
          </a:ln>
        </p:spPr>
        <p:txBody>
          <a:bodyPr spcFirstLastPara="1" wrap="square" lIns="92650" tIns="45500" rIns="92650" bIns="45500" anchor="t" anchorCtr="0">
            <a:normAutofit/>
          </a:bodyPr>
          <a:lstStyle/>
          <a:p>
            <a:pPr marL="0" lvl="0" indent="0" algn="l" rtl="0">
              <a:lnSpc>
                <a:spcPct val="85000"/>
              </a:lnSpc>
              <a:spcBef>
                <a:spcPts val="0"/>
              </a:spcBef>
              <a:spcAft>
                <a:spcPts val="0"/>
              </a:spcAft>
              <a:buSzPts val="1400"/>
              <a:buNone/>
            </a:pPr>
            <a:r>
              <a:rPr lang="en" sz="1700">
                <a:solidFill>
                  <a:schemeClr val="lt1"/>
                </a:solidFill>
                <a:latin typeface="Poppins"/>
                <a:ea typeface="Poppins"/>
                <a:cs typeface="Poppins"/>
                <a:sym typeface="Poppins"/>
              </a:rPr>
              <a:t>SECTION 04</a:t>
            </a:r>
            <a:endParaRPr sz="1700">
              <a:solidFill>
                <a:schemeClr val="lt1"/>
              </a:solidFill>
              <a:latin typeface="Poppins"/>
              <a:ea typeface="Poppins"/>
              <a:cs typeface="Poppins"/>
              <a:sym typeface="Poppins"/>
            </a:endParaRPr>
          </a:p>
        </p:txBody>
      </p:sp>
      <p:sp>
        <p:nvSpPr>
          <p:cNvPr id="265" name="Google Shape;265;p12"/>
          <p:cNvSpPr txBox="1">
            <a:spLocks noGrp="1"/>
          </p:cNvSpPr>
          <p:nvPr>
            <p:ph type="title"/>
          </p:nvPr>
        </p:nvSpPr>
        <p:spPr>
          <a:xfrm>
            <a:off x="551300" y="1120000"/>
            <a:ext cx="6422400" cy="1400100"/>
          </a:xfrm>
          <a:prstGeom prst="rect">
            <a:avLst/>
          </a:prstGeom>
          <a:noFill/>
          <a:ln>
            <a:noFill/>
          </a:ln>
        </p:spPr>
        <p:txBody>
          <a:bodyPr spcFirstLastPara="1" wrap="square" lIns="92650" tIns="45500" rIns="92650" bIns="45500" anchor="t" anchorCtr="0">
            <a:noAutofit/>
          </a:bodyPr>
          <a:lstStyle/>
          <a:p>
            <a:pPr marL="0" lvl="0" indent="0" algn="l" rtl="0">
              <a:lnSpc>
                <a:spcPct val="100000"/>
              </a:lnSpc>
              <a:spcBef>
                <a:spcPts val="0"/>
              </a:spcBef>
              <a:spcAft>
                <a:spcPts val="0"/>
              </a:spcAft>
              <a:buSzPts val="990"/>
              <a:buNone/>
            </a:pPr>
            <a:r>
              <a:rPr lang="en" sz="4800">
                <a:solidFill>
                  <a:schemeClr val="lt1"/>
                </a:solidFill>
                <a:latin typeface="Poppins"/>
                <a:ea typeface="Poppins"/>
                <a:cs typeface="Poppins"/>
                <a:sym typeface="Poppins"/>
              </a:rPr>
              <a:t>Ask the Experts</a:t>
            </a:r>
            <a:endParaRPr sz="4800">
              <a:solidFill>
                <a:schemeClr val="lt1"/>
              </a:solidFill>
              <a:latin typeface="Poppins"/>
              <a:ea typeface="Poppins"/>
              <a:cs typeface="Poppins"/>
              <a:sym typeface="Poppins"/>
            </a:endParaRPr>
          </a:p>
        </p:txBody>
      </p:sp>
      <p:sp>
        <p:nvSpPr>
          <p:cNvPr id="266" name="Google Shape;266;p12"/>
          <p:cNvSpPr txBox="1">
            <a:spLocks noGrp="1"/>
          </p:cNvSpPr>
          <p:nvPr>
            <p:ph type="sldNum" idx="12"/>
          </p:nvPr>
        </p:nvSpPr>
        <p:spPr>
          <a:xfrm>
            <a:off x="8357838" y="4663217"/>
            <a:ext cx="548700" cy="393600"/>
          </a:xfrm>
          <a:prstGeom prst="rect">
            <a:avLst/>
          </a:prstGeom>
          <a:noFill/>
          <a:ln>
            <a:noFill/>
          </a:ln>
        </p:spPr>
        <p:txBody>
          <a:bodyPr spcFirstLastPara="1" wrap="square" lIns="75575" tIns="75575" rIns="75575" bIns="7557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1"/>
                </a:solidFill>
                <a:latin typeface="Poppins"/>
                <a:ea typeface="Poppins"/>
                <a:cs typeface="Poppins"/>
                <a:sym typeface="Poppins"/>
              </a:rPr>
              <a:t>14</a:t>
            </a:fld>
            <a:endParaRPr sz="800" b="1">
              <a:solidFill>
                <a:schemeClr val="accent1"/>
              </a:solidFill>
              <a:latin typeface="Poppins"/>
              <a:ea typeface="Poppins"/>
              <a:cs typeface="Poppins"/>
              <a:sym typeface="Poppins"/>
            </a:endParaRPr>
          </a:p>
        </p:txBody>
      </p:sp>
      <p:pic>
        <p:nvPicPr>
          <p:cNvPr id="267" name="Google Shape;267;p12"/>
          <p:cNvPicPr preferRelativeResize="0"/>
          <p:nvPr/>
        </p:nvPicPr>
        <p:blipFill rotWithShape="1">
          <a:blip r:embed="rId3">
            <a:alphaModFix/>
          </a:blip>
          <a:srcRect l="-1948" t="5932" r="25553" b="6562"/>
          <a:stretch/>
        </p:blipFill>
        <p:spPr>
          <a:xfrm>
            <a:off x="6058075" y="1020550"/>
            <a:ext cx="3092725" cy="3539500"/>
          </a:xfrm>
          <a:prstGeom prst="rect">
            <a:avLst/>
          </a:prstGeom>
          <a:noFill/>
          <a:ln>
            <a:noFill/>
          </a:ln>
        </p:spPr>
      </p:pic>
      <p:sp>
        <p:nvSpPr>
          <p:cNvPr id="268" name="Google Shape;268;p12"/>
          <p:cNvSpPr txBox="1"/>
          <p:nvPr/>
        </p:nvSpPr>
        <p:spPr>
          <a:xfrm>
            <a:off x="6198982" y="4705020"/>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1"/>
                </a:solidFill>
                <a:latin typeface="Poppins"/>
                <a:ea typeface="Poppins"/>
                <a:cs typeface="Poppins"/>
                <a:sym typeface="Poppins"/>
              </a:rPr>
              <a:t>  |</a:t>
            </a:r>
            <a:endParaRPr sz="800" b="0" i="0" u="none" strike="noStrike" cap="none">
              <a:solidFill>
                <a:schemeClr val="accent1"/>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3"/>
          <p:cNvSpPr/>
          <p:nvPr/>
        </p:nvSpPr>
        <p:spPr>
          <a:xfrm>
            <a:off x="0" y="-8075"/>
            <a:ext cx="9144000" cy="1127859"/>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D46F3"/>
              </a:solidFill>
              <a:latin typeface="Manrope"/>
              <a:ea typeface="Manrope"/>
              <a:cs typeface="Manrope"/>
              <a:sym typeface="Manrope"/>
            </a:endParaRPr>
          </a:p>
        </p:txBody>
      </p:sp>
      <p:sp>
        <p:nvSpPr>
          <p:cNvPr id="274" name="Google Shape;274;p13"/>
          <p:cNvSpPr txBox="1"/>
          <p:nvPr/>
        </p:nvSpPr>
        <p:spPr>
          <a:xfrm>
            <a:off x="462350" y="398418"/>
            <a:ext cx="5946900" cy="5988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chemeClr val="lt1"/>
                </a:solidFill>
                <a:latin typeface="Poppins"/>
                <a:ea typeface="Poppins"/>
                <a:cs typeface="Poppins"/>
                <a:sym typeface="Poppins"/>
              </a:rPr>
              <a:t>Ask the Experts </a:t>
            </a:r>
            <a:endParaRPr sz="2800" b="0" i="0" u="none" strike="noStrike" cap="none">
              <a:solidFill>
                <a:schemeClr val="lt1"/>
              </a:solidFill>
              <a:latin typeface="Poppins"/>
              <a:ea typeface="Poppins"/>
              <a:cs typeface="Poppins"/>
              <a:sym typeface="Poppins"/>
            </a:endParaRPr>
          </a:p>
        </p:txBody>
      </p:sp>
      <p:sp>
        <p:nvSpPr>
          <p:cNvPr id="275" name="Google Shape;275;p13"/>
          <p:cNvSpPr txBox="1"/>
          <p:nvPr/>
        </p:nvSpPr>
        <p:spPr>
          <a:xfrm>
            <a:off x="462350" y="1102375"/>
            <a:ext cx="4476000" cy="3150000"/>
          </a:xfrm>
          <a:prstGeom prst="rect">
            <a:avLst/>
          </a:prstGeom>
          <a:noFill/>
          <a:ln>
            <a:noFill/>
          </a:ln>
        </p:spPr>
        <p:txBody>
          <a:bodyPr spcFirstLastPara="1" wrap="square" lIns="91425" tIns="91425" rIns="91425" bIns="91425" anchor="t" anchorCtr="0">
            <a:noAutofit/>
          </a:bodyPr>
          <a:lstStyle/>
          <a:p>
            <a:pPr marL="165100" marR="0" lvl="0" indent="0" algn="l" rtl="0">
              <a:lnSpc>
                <a:spcPct val="108000"/>
              </a:lnSpc>
              <a:spcBef>
                <a:spcPts val="0"/>
              </a:spcBef>
              <a:spcAft>
                <a:spcPts val="0"/>
              </a:spcAft>
              <a:buClr>
                <a:srgbClr val="000000"/>
              </a:buClr>
              <a:buSzPts val="1000"/>
              <a:buFont typeface="Arial"/>
              <a:buNone/>
            </a:pPr>
            <a:endParaRPr sz="1000" b="0" i="0" u="none" strike="noStrike" cap="none" dirty="0">
              <a:solidFill>
                <a:schemeClr val="dk1"/>
              </a:solidFill>
              <a:latin typeface="Poppins"/>
              <a:ea typeface="Poppins"/>
              <a:cs typeface="Poppins"/>
              <a:sym typeface="Poppins"/>
            </a:endParaRPr>
          </a:p>
          <a:p>
            <a:pPr marL="165100" marR="0" lvl="0" indent="0" algn="l" rtl="0">
              <a:lnSpc>
                <a:spcPct val="108000"/>
              </a:lnSpc>
              <a:spcBef>
                <a:spcPts val="0"/>
              </a:spcBef>
              <a:spcAft>
                <a:spcPts val="0"/>
              </a:spcAft>
              <a:buClr>
                <a:srgbClr val="000000"/>
              </a:buClr>
              <a:buSzPts val="1000"/>
              <a:buFont typeface="Arial"/>
              <a:buNone/>
            </a:pPr>
            <a:r>
              <a:rPr lang="en" sz="1000" b="0" i="0" u="none" strike="noStrike" cap="none" dirty="0">
                <a:solidFill>
                  <a:schemeClr val="dk1"/>
                </a:solidFill>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New data from CPSC’s latest submersion and entrapment report shows that drownings remain high, with </a:t>
            </a:r>
            <a:r>
              <a:rPr lang="en" sz="1000" b="0" i="0" u="none" strike="noStrike" cap="none" dirty="0">
                <a:solidFill>
                  <a:schemeClr val="dk1"/>
                </a:solidFill>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8</a:t>
            </a:r>
            <a:r>
              <a:rPr lang="en" sz="1000" dirty="0">
                <a:solidFill>
                  <a:schemeClr val="dk1"/>
                </a:solidFill>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1</a:t>
            </a:r>
            <a:r>
              <a:rPr lang="en" sz="1000" b="0" i="0" u="none" strike="noStrike" cap="none" dirty="0">
                <a:solidFill>
                  <a:schemeClr val="dk1"/>
                </a:solidFill>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 percent of pool-or-spa-related fatal drowning incidents occurring at residential location</a:t>
            </a:r>
            <a:r>
              <a:rPr lang="en" sz="1000" dirty="0">
                <a:solidFill>
                  <a:schemeClr val="dk1"/>
                </a:solidFill>
                <a:latin typeface="Poppins"/>
                <a:ea typeface="Poppins"/>
                <a:cs typeface="Poppins"/>
                <a:sym typeface="Poppins"/>
              </a:rPr>
              <a:t>s, often places without lifeguards leaving non-professional adults to take over pool safety.</a:t>
            </a:r>
            <a:endParaRPr sz="1400" b="0" i="0" u="none" strike="noStrike" cap="none" dirty="0">
              <a:solidFill>
                <a:srgbClr val="000000"/>
              </a:solidFill>
              <a:latin typeface="Arial"/>
              <a:ea typeface="Arial"/>
              <a:cs typeface="Arial"/>
              <a:sym typeface="Arial"/>
            </a:endParaRPr>
          </a:p>
          <a:p>
            <a:pPr marL="165100" marR="0" lvl="0" indent="0" algn="l" rtl="0">
              <a:lnSpc>
                <a:spcPct val="108000"/>
              </a:lnSpc>
              <a:spcBef>
                <a:spcPts val="0"/>
              </a:spcBef>
              <a:spcAft>
                <a:spcPts val="0"/>
              </a:spcAft>
              <a:buClr>
                <a:srgbClr val="000000"/>
              </a:buClr>
              <a:buSzPts val="1000"/>
              <a:buFont typeface="Arial"/>
              <a:buNone/>
            </a:pPr>
            <a:endParaRPr sz="1000" b="0" i="0" u="none" strike="noStrike" cap="none" dirty="0">
              <a:solidFill>
                <a:schemeClr val="dk1"/>
              </a:solidFill>
              <a:latin typeface="Poppins"/>
              <a:ea typeface="Poppins"/>
              <a:cs typeface="Poppins"/>
              <a:sym typeface="Poppins"/>
            </a:endParaRPr>
          </a:p>
          <a:p>
            <a:pPr marL="165100" marR="0" lvl="0" indent="0" algn="l" rtl="0">
              <a:lnSpc>
                <a:spcPct val="108000"/>
              </a:lnSpc>
              <a:spcBef>
                <a:spcPts val="0"/>
              </a:spcBef>
              <a:spcAft>
                <a:spcPts val="0"/>
              </a:spcAft>
              <a:buClr>
                <a:srgbClr val="000000"/>
              </a:buClr>
              <a:buSzPts val="1000"/>
              <a:buFont typeface="Arial"/>
              <a:buNone/>
            </a:pPr>
            <a:r>
              <a:rPr lang="en" sz="1000" b="0" i="1" u="none" strike="noStrike" cap="none" dirty="0">
                <a:solidFill>
                  <a:schemeClr val="dk1"/>
                </a:solidFill>
                <a:latin typeface="Poppins"/>
                <a:ea typeface="Poppins"/>
                <a:cs typeface="Poppins"/>
                <a:sym typeface="Poppins"/>
              </a:rPr>
              <a:t>Pool Safely’s </a:t>
            </a:r>
            <a:r>
              <a:rPr lang="en" sz="1000" b="0" i="0" u="sng" strike="noStrike" cap="none" dirty="0">
                <a:solidFill>
                  <a:schemeClr val="hlink"/>
                </a:solidFill>
                <a:latin typeface="Poppins"/>
                <a:ea typeface="Poppins"/>
                <a:cs typeface="Poppins"/>
                <a:sym typeface="Poppins"/>
                <a:hlinkClick r:id="rId3"/>
              </a:rPr>
              <a:t>Ask the Experts</a:t>
            </a:r>
            <a:r>
              <a:rPr lang="en" sz="1000" b="0" i="0" u="none" strike="noStrike" cap="none" dirty="0">
                <a:solidFill>
                  <a:schemeClr val="dk1"/>
                </a:solidFill>
                <a:latin typeface="Poppins"/>
                <a:ea typeface="Poppins"/>
                <a:cs typeface="Poppins"/>
                <a:sym typeface="Poppins"/>
              </a:rPr>
              <a:t> video series is here to help adults learn how to keep children safer. Collaborating with our community of drowning prevention experts, advocates and Olympians, each video features advice about how to </a:t>
            </a:r>
            <a:r>
              <a:rPr lang="en" sz="1000" b="0" i="1" u="none" strike="noStrike" cap="none" dirty="0">
                <a:solidFill>
                  <a:schemeClr val="dk1"/>
                </a:solidFill>
                <a:latin typeface="Poppins"/>
                <a:ea typeface="Poppins"/>
                <a:cs typeface="Poppins"/>
                <a:sym typeface="Poppins"/>
              </a:rPr>
              <a:t>Pool Safely </a:t>
            </a:r>
            <a:r>
              <a:rPr lang="en" sz="1000" b="0" i="0" u="none" strike="noStrike" cap="none" dirty="0">
                <a:solidFill>
                  <a:schemeClr val="dk1"/>
                </a:solidFill>
                <a:latin typeface="Poppins"/>
                <a:ea typeface="Poppins"/>
                <a:cs typeface="Poppins"/>
                <a:sym typeface="Poppins"/>
              </a:rPr>
              <a:t>at home, or anywhere you’re spending time around water. </a:t>
            </a:r>
            <a:endParaRPr sz="1400" b="0" i="0" u="none" strike="noStrike" cap="none" dirty="0">
              <a:solidFill>
                <a:srgbClr val="000000"/>
              </a:solidFill>
              <a:latin typeface="Arial"/>
              <a:ea typeface="Arial"/>
              <a:cs typeface="Arial"/>
              <a:sym typeface="Arial"/>
            </a:endParaRPr>
          </a:p>
          <a:p>
            <a:pPr marL="165100" marR="0" lvl="0" indent="0" algn="l" rtl="0">
              <a:lnSpc>
                <a:spcPct val="108000"/>
              </a:lnSpc>
              <a:spcBef>
                <a:spcPts val="0"/>
              </a:spcBef>
              <a:spcAft>
                <a:spcPts val="0"/>
              </a:spcAft>
              <a:buClr>
                <a:srgbClr val="000000"/>
              </a:buClr>
              <a:buSzPts val="1000"/>
              <a:buFont typeface="Arial"/>
              <a:buNone/>
            </a:pPr>
            <a:endParaRPr sz="1000" b="0" i="0" u="none" strike="noStrike" cap="none" dirty="0">
              <a:solidFill>
                <a:schemeClr val="dk1"/>
              </a:solidFill>
              <a:latin typeface="Poppins"/>
              <a:ea typeface="Poppins"/>
              <a:cs typeface="Poppins"/>
              <a:sym typeface="Poppins"/>
            </a:endParaRPr>
          </a:p>
          <a:p>
            <a:pPr marL="165100" marR="0" lvl="0" indent="0" algn="l" rtl="0">
              <a:lnSpc>
                <a:spcPct val="108000"/>
              </a:lnSpc>
              <a:spcBef>
                <a:spcPts val="0"/>
              </a:spcBef>
              <a:spcAft>
                <a:spcPts val="0"/>
              </a:spcAft>
              <a:buClr>
                <a:srgbClr val="000000"/>
              </a:buClr>
              <a:buSzPts val="1000"/>
              <a:buFont typeface="Arial"/>
              <a:buNone/>
            </a:pPr>
            <a:r>
              <a:rPr lang="en" sz="1000" b="0" i="0" u="none" strike="noStrike" cap="none" dirty="0">
                <a:solidFill>
                  <a:schemeClr val="dk1"/>
                </a:solidFill>
                <a:latin typeface="Poppins"/>
                <a:ea typeface="Poppins"/>
                <a:cs typeface="Poppins"/>
                <a:sym typeface="Poppins"/>
              </a:rPr>
              <a:t>The series includes tips from Olympians such as Rowdy Gaines and Maritza McClendon, and </a:t>
            </a:r>
            <a:r>
              <a:rPr lang="en" sz="1000" b="0" i="1" u="none" strike="noStrike" cap="none" dirty="0">
                <a:solidFill>
                  <a:schemeClr val="dk1"/>
                </a:solidFill>
                <a:latin typeface="Poppins"/>
                <a:ea typeface="Poppins"/>
                <a:cs typeface="Poppins"/>
                <a:sym typeface="Poppins"/>
              </a:rPr>
              <a:t>Pool Safely </a:t>
            </a:r>
            <a:r>
              <a:rPr lang="en" sz="1000" b="0" i="0" u="none" strike="noStrike" cap="none" dirty="0">
                <a:solidFill>
                  <a:schemeClr val="dk1"/>
                </a:solidFill>
                <a:latin typeface="Poppins"/>
                <a:ea typeface="Poppins"/>
                <a:cs typeface="Poppins"/>
                <a:sym typeface="Poppins"/>
              </a:rPr>
              <a:t>collaborators such as the American Red Cross, Diversity in Aquatics, Nicole Phelps on behalf of the Michael Phelps Foundation, and the U.S. Swim School Association. </a:t>
            </a:r>
            <a:endParaRPr sz="1400" b="0" i="0" u="none" strike="noStrike" cap="none" dirty="0">
              <a:solidFill>
                <a:srgbClr val="000000"/>
              </a:solidFill>
              <a:latin typeface="Arial"/>
              <a:ea typeface="Arial"/>
              <a:cs typeface="Arial"/>
              <a:sym typeface="Arial"/>
            </a:endParaRPr>
          </a:p>
          <a:p>
            <a:pPr marL="165100" marR="0" lvl="0" indent="0" algn="l" rtl="0">
              <a:lnSpc>
                <a:spcPct val="108000"/>
              </a:lnSpc>
              <a:spcBef>
                <a:spcPts val="0"/>
              </a:spcBef>
              <a:spcAft>
                <a:spcPts val="0"/>
              </a:spcAft>
              <a:buClr>
                <a:srgbClr val="000000"/>
              </a:buClr>
              <a:buSzPts val="1000"/>
              <a:buFont typeface="Arial"/>
              <a:buNone/>
            </a:pPr>
            <a:endParaRPr sz="1000" b="0" i="0" u="none" strike="noStrike" cap="none" dirty="0">
              <a:solidFill>
                <a:schemeClr val="dk1"/>
              </a:solidFill>
              <a:latin typeface="Poppins"/>
              <a:ea typeface="Poppins"/>
              <a:cs typeface="Poppins"/>
              <a:sym typeface="Poppins"/>
            </a:endParaRPr>
          </a:p>
          <a:p>
            <a:pPr marL="165100" marR="0" lvl="0" indent="0" algn="l" rtl="0">
              <a:lnSpc>
                <a:spcPct val="108000"/>
              </a:lnSpc>
              <a:spcBef>
                <a:spcPts val="0"/>
              </a:spcBef>
              <a:spcAft>
                <a:spcPts val="0"/>
              </a:spcAft>
              <a:buClr>
                <a:srgbClr val="000000"/>
              </a:buClr>
              <a:buSzPts val="1000"/>
              <a:buFont typeface="Arial"/>
              <a:buNone/>
            </a:pPr>
            <a:r>
              <a:rPr lang="en" sz="1000" b="0" i="0" u="none" strike="noStrike" cap="none" dirty="0">
                <a:solidFill>
                  <a:schemeClr val="dk1"/>
                </a:solidFill>
                <a:latin typeface="Poppins"/>
                <a:ea typeface="Poppins"/>
                <a:cs typeface="Poppins"/>
                <a:sym typeface="Poppins"/>
              </a:rPr>
              <a:t>Head over to our </a:t>
            </a:r>
            <a:r>
              <a:rPr lang="en" sz="1000" b="0" i="0" u="sng" strike="noStrike" cap="none" dirty="0">
                <a:solidFill>
                  <a:schemeClr val="hlink"/>
                </a:solidFill>
                <a:latin typeface="Poppins"/>
                <a:ea typeface="Poppins"/>
                <a:cs typeface="Poppins"/>
                <a:sym typeface="Poppins"/>
                <a:hlinkClick r:id="rId4"/>
              </a:rPr>
              <a:t>YouTube page </a:t>
            </a:r>
            <a:r>
              <a:rPr lang="en" sz="1000" dirty="0">
                <a:solidFill>
                  <a:schemeClr val="dk1"/>
                </a:solidFill>
                <a:latin typeface="Poppins"/>
                <a:ea typeface="Poppins"/>
                <a:cs typeface="Poppins"/>
                <a:sym typeface="Poppins"/>
              </a:rPr>
              <a:t> or </a:t>
            </a:r>
            <a:r>
              <a:rPr lang="en" sz="1000" u="sng" dirty="0">
                <a:solidFill>
                  <a:schemeClr val="hlink"/>
                </a:solidFill>
                <a:latin typeface="Poppins"/>
                <a:ea typeface="Poppins"/>
                <a:cs typeface="Poppins"/>
                <a:sym typeface="Poppins"/>
                <a:hlinkClick r:id="rId5"/>
              </a:rPr>
              <a:t>Instagram page</a:t>
            </a:r>
            <a:r>
              <a:rPr lang="en" sz="1000" dirty="0">
                <a:solidFill>
                  <a:schemeClr val="dk1"/>
                </a:solidFill>
                <a:latin typeface="Poppins"/>
                <a:ea typeface="Poppins"/>
                <a:cs typeface="Poppins"/>
                <a:sym typeface="Poppins"/>
              </a:rPr>
              <a:t> </a:t>
            </a:r>
            <a:r>
              <a:rPr lang="en" sz="1000" b="0" i="0" u="none" strike="noStrike" cap="none" dirty="0">
                <a:solidFill>
                  <a:schemeClr val="dk1"/>
                </a:solidFill>
                <a:latin typeface="Poppins"/>
                <a:ea typeface="Poppins"/>
                <a:cs typeface="Poppins"/>
                <a:sym typeface="Poppins"/>
              </a:rPr>
              <a:t>to watch and share the videos. If you’re interested in submitting a video of your own, email </a:t>
            </a:r>
            <a:r>
              <a:rPr lang="en" sz="1000" u="sng" dirty="0">
                <a:solidFill>
                  <a:schemeClr val="hlink"/>
                </a:solidFill>
                <a:latin typeface="Poppins"/>
                <a:ea typeface="Poppins"/>
                <a:cs typeface="Poppins"/>
                <a:sym typeface="Poppins"/>
                <a:hlinkClick r:id="rId6"/>
              </a:rPr>
              <a:t>PoolSafely@FinnPartners.com</a:t>
            </a:r>
            <a:r>
              <a:rPr lang="en" sz="1000" b="0" i="0" u="none" strike="noStrike" cap="none" dirty="0">
                <a:solidFill>
                  <a:schemeClr val="dk1"/>
                </a:solidFill>
                <a:latin typeface="Poppins"/>
                <a:ea typeface="Poppins"/>
                <a:cs typeface="Poppins"/>
                <a:sym typeface="Poppins"/>
              </a:rPr>
              <a:t>. </a:t>
            </a:r>
            <a:endParaRPr sz="1000" b="0" i="0" u="none" strike="noStrike" cap="none" dirty="0">
              <a:solidFill>
                <a:schemeClr val="dk1"/>
              </a:solidFill>
              <a:latin typeface="Poppins"/>
              <a:ea typeface="Poppins"/>
              <a:cs typeface="Poppins"/>
              <a:sym typeface="Poppins"/>
            </a:endParaRPr>
          </a:p>
        </p:txBody>
      </p:sp>
      <p:sp>
        <p:nvSpPr>
          <p:cNvPr id="276" name="Google Shape;276;p13"/>
          <p:cNvSpPr txBox="1">
            <a:spLocks noGrp="1"/>
          </p:cNvSpPr>
          <p:nvPr>
            <p:ph type="sldNum" idx="12"/>
          </p:nvPr>
        </p:nvSpPr>
        <p:spPr>
          <a:xfrm>
            <a:off x="835783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4"/>
                </a:solidFill>
                <a:latin typeface="Poppins"/>
                <a:ea typeface="Poppins"/>
                <a:cs typeface="Poppins"/>
                <a:sym typeface="Poppins"/>
              </a:rPr>
              <a:t>15</a:t>
            </a:fld>
            <a:endParaRPr sz="800" b="1">
              <a:solidFill>
                <a:schemeClr val="accent4"/>
              </a:solidFill>
              <a:latin typeface="Poppins"/>
              <a:ea typeface="Poppins"/>
              <a:cs typeface="Poppins"/>
              <a:sym typeface="Poppins"/>
            </a:endParaRPr>
          </a:p>
        </p:txBody>
      </p:sp>
      <p:sp>
        <p:nvSpPr>
          <p:cNvPr id="277" name="Google Shape;277;p13"/>
          <p:cNvSpPr txBox="1"/>
          <p:nvPr/>
        </p:nvSpPr>
        <p:spPr>
          <a:xfrm>
            <a:off x="6856632" y="4706133"/>
            <a:ext cx="2489700" cy="307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accent4"/>
                </a:solidFill>
                <a:latin typeface="Poppins"/>
                <a:ea typeface="Poppins"/>
                <a:cs typeface="Poppins"/>
                <a:sym typeface="Poppins"/>
              </a:rPr>
              <a:t>ASK THE EXPERTS  |</a:t>
            </a:r>
            <a:endParaRPr sz="800" b="0" i="0" u="none" strike="noStrike" cap="none">
              <a:solidFill>
                <a:schemeClr val="accent4"/>
              </a:solidFill>
              <a:latin typeface="Poppins"/>
              <a:ea typeface="Poppins"/>
              <a:cs typeface="Poppins"/>
              <a:sym typeface="Poppins"/>
            </a:endParaRPr>
          </a:p>
        </p:txBody>
      </p:sp>
      <p:pic>
        <p:nvPicPr>
          <p:cNvPr id="278" name="Google Shape;278;p13"/>
          <p:cNvPicPr preferRelativeResize="0"/>
          <p:nvPr/>
        </p:nvPicPr>
        <p:blipFill rotWithShape="1">
          <a:blip r:embed="rId7">
            <a:alphaModFix/>
          </a:blip>
          <a:srcRect l="-14205" t="39260" r="35632" b="-22476"/>
          <a:stretch/>
        </p:blipFill>
        <p:spPr>
          <a:xfrm>
            <a:off x="7272174" y="-8074"/>
            <a:ext cx="1904849" cy="2015499"/>
          </a:xfrm>
          <a:prstGeom prst="rect">
            <a:avLst/>
          </a:prstGeom>
          <a:noFill/>
          <a:ln>
            <a:noFill/>
          </a:ln>
        </p:spPr>
      </p:pic>
      <p:sp>
        <p:nvSpPr>
          <p:cNvPr id="279" name="Google Shape;279;p13"/>
          <p:cNvSpPr txBox="1"/>
          <p:nvPr/>
        </p:nvSpPr>
        <p:spPr>
          <a:xfrm>
            <a:off x="5675325" y="2239063"/>
            <a:ext cx="1905000" cy="1030200"/>
          </a:xfrm>
          <a:prstGeom prst="rect">
            <a:avLst/>
          </a:prstGeom>
          <a:noFill/>
          <a:ln>
            <a:noFill/>
          </a:ln>
        </p:spPr>
        <p:txBody>
          <a:bodyPr spcFirstLastPara="1" wrap="square" lIns="0" tIns="205725" rIns="137150" bIns="0" anchor="t" anchorCtr="0">
            <a:noAutofit/>
          </a:bodyPr>
          <a:lstStyle/>
          <a:p>
            <a:pPr marL="0" marR="0" lvl="0" indent="0" algn="l" rtl="0">
              <a:lnSpc>
                <a:spcPct val="130000"/>
              </a:lnSpc>
              <a:spcBef>
                <a:spcPts val="0"/>
              </a:spcBef>
              <a:spcAft>
                <a:spcPts val="0"/>
              </a:spcAft>
              <a:buClr>
                <a:schemeClr val="dk1"/>
              </a:buClr>
              <a:buSzPts val="1100"/>
              <a:buFont typeface="Arial"/>
              <a:buNone/>
            </a:pPr>
            <a:r>
              <a:rPr lang="en" sz="1000" b="0" i="0" u="none" strike="noStrike" cap="none">
                <a:solidFill>
                  <a:schemeClr val="lt1"/>
                </a:solidFill>
                <a:latin typeface="Poppins"/>
                <a:ea typeface="Poppins"/>
                <a:cs typeface="Poppins"/>
                <a:sym typeface="Poppins"/>
              </a:rPr>
              <a:t>This is an example of a potential brand implementation that would evoke social media posting, branded engagement, and shareable moments. Social activations are an important aspect of growing the brand.v</a:t>
            </a:r>
            <a:endParaRPr sz="1000" b="0" i="0" u="none" strike="noStrike" cap="none">
              <a:solidFill>
                <a:schemeClr val="lt1"/>
              </a:solidFill>
              <a:latin typeface="Poppins"/>
              <a:ea typeface="Poppins"/>
              <a:cs typeface="Poppins"/>
              <a:sym typeface="Poppins"/>
            </a:endParaRPr>
          </a:p>
        </p:txBody>
      </p:sp>
      <p:pic>
        <p:nvPicPr>
          <p:cNvPr id="280" name="Google Shape;280;p13"/>
          <p:cNvPicPr preferRelativeResize="0"/>
          <p:nvPr/>
        </p:nvPicPr>
        <p:blipFill>
          <a:blip r:embed="rId8">
            <a:alphaModFix/>
          </a:blip>
          <a:stretch>
            <a:fillRect/>
          </a:stretch>
        </p:blipFill>
        <p:spPr>
          <a:xfrm>
            <a:off x="5811725" y="1368059"/>
            <a:ext cx="1343050" cy="1558165"/>
          </a:xfrm>
          <a:prstGeom prst="rect">
            <a:avLst/>
          </a:prstGeom>
          <a:noFill/>
          <a:ln>
            <a:noFill/>
          </a:ln>
        </p:spPr>
      </p:pic>
      <p:pic>
        <p:nvPicPr>
          <p:cNvPr id="281" name="Google Shape;281;p13"/>
          <p:cNvPicPr preferRelativeResize="0"/>
          <p:nvPr/>
        </p:nvPicPr>
        <p:blipFill rotWithShape="1">
          <a:blip r:embed="rId9">
            <a:alphaModFix/>
          </a:blip>
          <a:srcRect l="2439"/>
          <a:stretch/>
        </p:blipFill>
        <p:spPr>
          <a:xfrm>
            <a:off x="7205400" y="1382500"/>
            <a:ext cx="1343050" cy="1529269"/>
          </a:xfrm>
          <a:prstGeom prst="rect">
            <a:avLst/>
          </a:prstGeom>
          <a:noFill/>
          <a:ln>
            <a:noFill/>
          </a:ln>
        </p:spPr>
      </p:pic>
      <p:pic>
        <p:nvPicPr>
          <p:cNvPr id="282" name="Google Shape;282;p13"/>
          <p:cNvPicPr preferRelativeResize="0"/>
          <p:nvPr/>
        </p:nvPicPr>
        <p:blipFill rotWithShape="1">
          <a:blip r:embed="rId10">
            <a:alphaModFix/>
          </a:blip>
          <a:srcRect l="1332"/>
          <a:stretch/>
        </p:blipFill>
        <p:spPr>
          <a:xfrm>
            <a:off x="5752500" y="2978688"/>
            <a:ext cx="1402275" cy="1571911"/>
          </a:xfrm>
          <a:prstGeom prst="rect">
            <a:avLst/>
          </a:prstGeom>
          <a:noFill/>
          <a:ln>
            <a:noFill/>
          </a:ln>
        </p:spPr>
      </p:pic>
      <p:pic>
        <p:nvPicPr>
          <p:cNvPr id="283" name="Google Shape;283;p13"/>
          <p:cNvPicPr preferRelativeResize="0"/>
          <p:nvPr/>
        </p:nvPicPr>
        <p:blipFill rotWithShape="1">
          <a:blip r:embed="rId11">
            <a:alphaModFix/>
          </a:blip>
          <a:srcRect l="1719"/>
          <a:stretch/>
        </p:blipFill>
        <p:spPr>
          <a:xfrm>
            <a:off x="7175812" y="2965662"/>
            <a:ext cx="1402275" cy="159795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4"/>
          <p:cNvSpPr/>
          <p:nvPr/>
        </p:nvSpPr>
        <p:spPr>
          <a:xfrm rot="10800000">
            <a:off x="88350" y="0"/>
            <a:ext cx="90651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D46F3"/>
              </a:solidFill>
              <a:latin typeface="Arial"/>
              <a:ea typeface="Arial"/>
              <a:cs typeface="Arial"/>
              <a:sym typeface="Arial"/>
            </a:endParaRPr>
          </a:p>
        </p:txBody>
      </p:sp>
      <p:sp>
        <p:nvSpPr>
          <p:cNvPr id="289" name="Google Shape;289;p14"/>
          <p:cNvSpPr txBox="1"/>
          <p:nvPr/>
        </p:nvSpPr>
        <p:spPr>
          <a:xfrm>
            <a:off x="1076350" y="2361075"/>
            <a:ext cx="4988400" cy="711000"/>
          </a:xfrm>
          <a:prstGeom prst="rect">
            <a:avLst/>
          </a:prstGeom>
          <a:noFill/>
          <a:ln>
            <a:noFill/>
          </a:ln>
        </p:spPr>
        <p:txBody>
          <a:bodyPr spcFirstLastPara="1" wrap="square" lIns="91550" tIns="91550" rIns="91550" bIns="91550"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 sz="4300" b="1" i="0" u="none" strike="noStrike" cap="none">
                <a:solidFill>
                  <a:schemeClr val="lt1"/>
                </a:solidFill>
                <a:latin typeface="Poppins"/>
                <a:ea typeface="Poppins"/>
                <a:cs typeface="Poppins"/>
                <a:sym typeface="Poppins"/>
              </a:rPr>
              <a:t>Social Media</a:t>
            </a:r>
            <a:endParaRPr sz="4300" b="1" i="0" u="none" strike="noStrike" cap="none">
              <a:solidFill>
                <a:schemeClr val="lt1"/>
              </a:solidFill>
              <a:latin typeface="Poppins"/>
              <a:ea typeface="Poppins"/>
              <a:cs typeface="Poppins"/>
              <a:sym typeface="Poppins"/>
            </a:endParaRPr>
          </a:p>
          <a:p>
            <a:pPr marL="0" marR="0" lvl="0" indent="0" algn="l" rtl="0">
              <a:lnSpc>
                <a:spcPct val="90000"/>
              </a:lnSpc>
              <a:spcBef>
                <a:spcPts val="0"/>
              </a:spcBef>
              <a:spcAft>
                <a:spcPts val="0"/>
              </a:spcAft>
              <a:buClr>
                <a:srgbClr val="000000"/>
              </a:buClr>
              <a:buSzPts val="1100"/>
              <a:buFont typeface="Arial"/>
              <a:buNone/>
            </a:pPr>
            <a:endParaRPr sz="4300" b="1" i="0" u="none" strike="noStrike" cap="none">
              <a:solidFill>
                <a:schemeClr val="lt1"/>
              </a:solidFill>
              <a:latin typeface="Poppins"/>
              <a:ea typeface="Poppins"/>
              <a:cs typeface="Poppins"/>
              <a:sym typeface="Poppins"/>
            </a:endParaRPr>
          </a:p>
          <a:p>
            <a:pPr marL="0" marR="0" lvl="0" indent="0" algn="l" rtl="0">
              <a:lnSpc>
                <a:spcPct val="90000"/>
              </a:lnSpc>
              <a:spcBef>
                <a:spcPts val="0"/>
              </a:spcBef>
              <a:spcAft>
                <a:spcPts val="0"/>
              </a:spcAft>
              <a:buClr>
                <a:srgbClr val="000000"/>
              </a:buClr>
              <a:buSzPts val="2500"/>
              <a:buFont typeface="Arial"/>
              <a:buNone/>
            </a:pPr>
            <a:endParaRPr sz="2500" b="0" i="0" u="none" strike="noStrike" cap="none">
              <a:solidFill>
                <a:schemeClr val="lt1"/>
              </a:solidFill>
              <a:latin typeface="Poppins"/>
              <a:ea typeface="Poppins"/>
              <a:cs typeface="Poppins"/>
              <a:sym typeface="Poppins"/>
            </a:endParaRPr>
          </a:p>
        </p:txBody>
      </p:sp>
      <p:cxnSp>
        <p:nvCxnSpPr>
          <p:cNvPr id="290" name="Google Shape;290;p14"/>
          <p:cNvCxnSpPr/>
          <p:nvPr/>
        </p:nvCxnSpPr>
        <p:spPr>
          <a:xfrm>
            <a:off x="479285" y="3907500"/>
            <a:ext cx="8709300" cy="0"/>
          </a:xfrm>
          <a:prstGeom prst="straightConnector1">
            <a:avLst/>
          </a:prstGeom>
          <a:noFill/>
          <a:ln w="19050" cap="flat" cmpd="sng">
            <a:solidFill>
              <a:schemeClr val="accent2"/>
            </a:solidFill>
            <a:prstDash val="solid"/>
            <a:round/>
            <a:headEnd type="none" w="sm" len="sm"/>
            <a:tailEnd type="none" w="sm" len="sm"/>
          </a:ln>
        </p:spPr>
      </p:cxnSp>
      <p:grpSp>
        <p:nvGrpSpPr>
          <p:cNvPr id="291" name="Google Shape;291;p14"/>
          <p:cNvGrpSpPr/>
          <p:nvPr/>
        </p:nvGrpSpPr>
        <p:grpSpPr>
          <a:xfrm>
            <a:off x="66749" y="1"/>
            <a:ext cx="560550" cy="5143499"/>
            <a:chOff x="-9451" y="1"/>
            <a:chExt cx="560550" cy="5143499"/>
          </a:xfrm>
        </p:grpSpPr>
        <p:pic>
          <p:nvPicPr>
            <p:cNvPr id="292" name="Google Shape;292;p14"/>
            <p:cNvPicPr preferRelativeResize="0"/>
            <p:nvPr/>
          </p:nvPicPr>
          <p:blipFill rotWithShape="1">
            <a:blip r:embed="rId3">
              <a:alphaModFix/>
            </a:blip>
            <a:srcRect l="16553" t="50131" r="21073" b="39419"/>
            <a:stretch/>
          </p:blipFill>
          <p:spPr>
            <a:xfrm rot="-5400000">
              <a:off x="-1403654" y="1394205"/>
              <a:ext cx="3348957" cy="560550"/>
            </a:xfrm>
            <a:prstGeom prst="rect">
              <a:avLst/>
            </a:prstGeom>
            <a:noFill/>
            <a:ln>
              <a:noFill/>
            </a:ln>
          </p:spPr>
        </p:pic>
        <p:pic>
          <p:nvPicPr>
            <p:cNvPr id="293" name="Google Shape;293;p14"/>
            <p:cNvPicPr preferRelativeResize="0"/>
            <p:nvPr/>
          </p:nvPicPr>
          <p:blipFill rotWithShape="1">
            <a:blip r:embed="rId3">
              <a:alphaModFix/>
            </a:blip>
            <a:srcRect l="16553" t="50131" r="21073" b="39419"/>
            <a:stretch/>
          </p:blipFill>
          <p:spPr>
            <a:xfrm rot="-5400000">
              <a:off x="-1403654" y="3188747"/>
              <a:ext cx="3348957" cy="560550"/>
            </a:xfrm>
            <a:prstGeom prst="rect">
              <a:avLst/>
            </a:prstGeom>
            <a:noFill/>
            <a:ln>
              <a:noFill/>
            </a:ln>
          </p:spPr>
        </p:pic>
      </p:grpSp>
      <p:sp>
        <p:nvSpPr>
          <p:cNvPr id="294" name="Google Shape;294;p14"/>
          <p:cNvSpPr txBox="1">
            <a:spLocks noGrp="1"/>
          </p:cNvSpPr>
          <p:nvPr>
            <p:ph type="sldNum" idx="12"/>
          </p:nvPr>
        </p:nvSpPr>
        <p:spPr>
          <a:xfrm>
            <a:off x="8357838" y="4663217"/>
            <a:ext cx="548700" cy="393600"/>
          </a:xfrm>
          <a:prstGeom prst="rect">
            <a:avLst/>
          </a:prstGeom>
          <a:noFill/>
          <a:ln>
            <a:noFill/>
          </a:ln>
        </p:spPr>
        <p:txBody>
          <a:bodyPr spcFirstLastPara="1" wrap="square" lIns="75575" tIns="75575" rIns="75575" bIns="75575" anchor="ctr" anchorCtr="0">
            <a:normAutofit/>
          </a:bodyPr>
          <a:lstStyle/>
          <a:p>
            <a:pPr marL="0" lvl="0" indent="0" algn="r" rtl="0">
              <a:lnSpc>
                <a:spcPct val="100000"/>
              </a:lnSpc>
              <a:spcBef>
                <a:spcPts val="0"/>
              </a:spcBef>
              <a:spcAft>
                <a:spcPts val="0"/>
              </a:spcAft>
              <a:buSzPts val="800"/>
              <a:buNone/>
            </a:pPr>
            <a:r>
              <a:rPr lang="en" sz="800">
                <a:solidFill>
                  <a:schemeClr val="lt1"/>
                </a:solidFill>
                <a:latin typeface="Poppins"/>
                <a:ea typeface="Poppins"/>
                <a:cs typeface="Poppins"/>
                <a:sym typeface="Poppins"/>
              </a:rPr>
              <a:t>|   </a:t>
            </a:r>
            <a:fld id="{00000000-1234-1234-1234-123412341234}" type="slidenum">
              <a:rPr lang="en" sz="800" b="1">
                <a:solidFill>
                  <a:schemeClr val="lt1"/>
                </a:solidFill>
                <a:latin typeface="Poppins"/>
                <a:ea typeface="Poppins"/>
                <a:cs typeface="Poppins"/>
                <a:sym typeface="Poppins"/>
              </a:rPr>
              <a:t>16</a:t>
            </a:fld>
            <a:endParaRPr sz="800" b="1">
              <a:solidFill>
                <a:schemeClr val="lt1"/>
              </a:solidFill>
              <a:latin typeface="Poppins"/>
              <a:ea typeface="Poppins"/>
              <a:cs typeface="Poppins"/>
              <a:sym typeface="Poppins"/>
            </a:endParaRPr>
          </a:p>
        </p:txBody>
      </p:sp>
      <p:sp>
        <p:nvSpPr>
          <p:cNvPr id="295" name="Google Shape;295;p14"/>
          <p:cNvSpPr txBox="1">
            <a:spLocks noGrp="1"/>
          </p:cNvSpPr>
          <p:nvPr>
            <p:ph type="title"/>
          </p:nvPr>
        </p:nvSpPr>
        <p:spPr>
          <a:xfrm>
            <a:off x="1104125" y="1643332"/>
            <a:ext cx="2090700" cy="572700"/>
          </a:xfrm>
          <a:prstGeom prst="rect">
            <a:avLst/>
          </a:prstGeom>
          <a:noFill/>
          <a:ln>
            <a:noFill/>
          </a:ln>
        </p:spPr>
        <p:txBody>
          <a:bodyPr spcFirstLastPara="1" wrap="square" lIns="92650" tIns="45500" rIns="92650" bIns="45500" anchor="t" anchorCtr="0">
            <a:normAutofit/>
          </a:bodyPr>
          <a:lstStyle/>
          <a:p>
            <a:pPr marL="0" lvl="0" indent="0" algn="l" rtl="0">
              <a:lnSpc>
                <a:spcPct val="85000"/>
              </a:lnSpc>
              <a:spcBef>
                <a:spcPts val="0"/>
              </a:spcBef>
              <a:spcAft>
                <a:spcPts val="0"/>
              </a:spcAft>
              <a:buSzPts val="1400"/>
              <a:buNone/>
            </a:pPr>
            <a:r>
              <a:rPr lang="en" sz="1700">
                <a:solidFill>
                  <a:schemeClr val="lt1"/>
                </a:solidFill>
                <a:latin typeface="Poppins"/>
                <a:ea typeface="Poppins"/>
                <a:cs typeface="Poppins"/>
                <a:sym typeface="Poppins"/>
              </a:rPr>
              <a:t>SECTION 05</a:t>
            </a:r>
            <a:endParaRPr sz="1700">
              <a:solidFill>
                <a:schemeClr val="lt1"/>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5"/>
          <p:cNvSpPr/>
          <p:nvPr/>
        </p:nvSpPr>
        <p:spPr>
          <a:xfrm rot="10800000">
            <a:off x="-18850" y="158"/>
            <a:ext cx="9162900" cy="906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D46F3"/>
              </a:solidFill>
              <a:latin typeface="Arial"/>
              <a:ea typeface="Arial"/>
              <a:cs typeface="Arial"/>
              <a:sym typeface="Arial"/>
            </a:endParaRPr>
          </a:p>
        </p:txBody>
      </p:sp>
      <p:sp>
        <p:nvSpPr>
          <p:cNvPr id="301" name="Google Shape;301;p15"/>
          <p:cNvSpPr txBox="1"/>
          <p:nvPr/>
        </p:nvSpPr>
        <p:spPr>
          <a:xfrm>
            <a:off x="290775" y="203204"/>
            <a:ext cx="6736800" cy="7110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600" b="1" i="1" u="none" strike="noStrike" cap="none">
                <a:solidFill>
                  <a:srgbClr val="FFFFFF"/>
                </a:solidFill>
                <a:latin typeface="Poppins"/>
                <a:ea typeface="Poppins"/>
                <a:cs typeface="Poppins"/>
                <a:sym typeface="Poppins"/>
              </a:rPr>
              <a:t>Pool Safely </a:t>
            </a:r>
            <a:r>
              <a:rPr lang="en" sz="2600" b="1" i="0" u="none" strike="noStrike" cap="none">
                <a:solidFill>
                  <a:srgbClr val="FFFFFF"/>
                </a:solidFill>
                <a:latin typeface="Poppins"/>
                <a:ea typeface="Poppins"/>
                <a:cs typeface="Poppins"/>
                <a:sym typeface="Poppins"/>
              </a:rPr>
              <a:t>Hashtags</a:t>
            </a:r>
            <a:endParaRPr sz="2600" b="1" i="0"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600"/>
              <a:buFont typeface="Arial"/>
              <a:buNone/>
            </a:pPr>
            <a:endParaRPr sz="2600" b="1" i="0" u="none" strike="noStrike" cap="none">
              <a:solidFill>
                <a:srgbClr val="FFFFFF"/>
              </a:solidFill>
              <a:latin typeface="Poppins"/>
              <a:ea typeface="Poppins"/>
              <a:cs typeface="Poppins"/>
              <a:sym typeface="Poppins"/>
            </a:endParaRPr>
          </a:p>
        </p:txBody>
      </p:sp>
      <p:sp>
        <p:nvSpPr>
          <p:cNvPr id="302" name="Google Shape;302;p15"/>
          <p:cNvSpPr txBox="1"/>
          <p:nvPr/>
        </p:nvSpPr>
        <p:spPr>
          <a:xfrm>
            <a:off x="638504" y="2227025"/>
            <a:ext cx="2773585" cy="873542"/>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FFFFFF"/>
              </a:buClr>
              <a:buSzPts val="1500"/>
              <a:buFont typeface="Helvetica Neue"/>
              <a:buNone/>
            </a:pPr>
            <a:r>
              <a:rPr lang="en" sz="2000" b="1" i="0" u="none" strike="noStrike" cap="none" dirty="0">
                <a:solidFill>
                  <a:schemeClr val="accent1"/>
                </a:solidFill>
                <a:latin typeface="Poppins"/>
                <a:ea typeface="Poppins"/>
                <a:cs typeface="Poppins"/>
                <a:sym typeface="Poppins"/>
              </a:rPr>
              <a:t>Campaign hashtags to use when posting about </a:t>
            </a:r>
            <a:r>
              <a:rPr lang="en" sz="2000" b="1" i="1" u="none" strike="noStrike" cap="none" dirty="0">
                <a:solidFill>
                  <a:schemeClr val="accent1"/>
                </a:solidFill>
                <a:latin typeface="Poppins"/>
                <a:ea typeface="Poppins"/>
                <a:cs typeface="Poppins"/>
                <a:sym typeface="Poppins"/>
              </a:rPr>
              <a:t>Pool Safely </a:t>
            </a:r>
            <a:r>
              <a:rPr lang="en" sz="2000" b="1" i="0" u="none" strike="noStrike" cap="none" dirty="0">
                <a:solidFill>
                  <a:schemeClr val="accent1"/>
                </a:solidFill>
                <a:latin typeface="Poppins"/>
                <a:ea typeface="Poppins"/>
                <a:cs typeface="Poppins"/>
                <a:sym typeface="Poppins"/>
              </a:rPr>
              <a:t>on social media: </a:t>
            </a:r>
            <a:endParaRPr sz="2000" b="1" i="0" u="none" strike="noStrike" cap="none" dirty="0">
              <a:solidFill>
                <a:schemeClr val="accent1"/>
              </a:solidFill>
              <a:latin typeface="Poppins"/>
              <a:ea typeface="Poppins"/>
              <a:cs typeface="Poppins"/>
              <a:sym typeface="Poppins"/>
            </a:endParaRPr>
          </a:p>
        </p:txBody>
      </p:sp>
      <p:sp>
        <p:nvSpPr>
          <p:cNvPr id="303" name="Google Shape;303;p15"/>
          <p:cNvSpPr/>
          <p:nvPr/>
        </p:nvSpPr>
        <p:spPr>
          <a:xfrm>
            <a:off x="3767775" y="906458"/>
            <a:ext cx="5376300" cy="42372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15"/>
          <p:cNvSpPr txBox="1"/>
          <p:nvPr/>
        </p:nvSpPr>
        <p:spPr>
          <a:xfrm>
            <a:off x="4216201" y="1221735"/>
            <a:ext cx="2338800" cy="2076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FFFFFF"/>
              </a:buClr>
              <a:buSzPts val="1500"/>
              <a:buFont typeface="Helvetica Neue"/>
              <a:buNone/>
            </a:pPr>
            <a:r>
              <a:rPr lang="en" sz="1700" b="1" i="0" u="none" strike="noStrike" cap="none">
                <a:solidFill>
                  <a:schemeClr val="accent1"/>
                </a:solidFill>
                <a:latin typeface="Poppins"/>
                <a:ea typeface="Poppins"/>
                <a:cs typeface="Poppins"/>
                <a:sym typeface="Poppins"/>
              </a:rPr>
              <a:t>English</a:t>
            </a:r>
            <a:endParaRPr sz="1700" b="1" i="0" u="none" strike="noStrike" cap="none">
              <a:solidFill>
                <a:schemeClr val="accent1"/>
              </a:solidFill>
              <a:latin typeface="Poppins"/>
              <a:ea typeface="Poppins"/>
              <a:cs typeface="Poppins"/>
              <a:sym typeface="Poppins"/>
            </a:endParaRPr>
          </a:p>
        </p:txBody>
      </p:sp>
      <p:cxnSp>
        <p:nvCxnSpPr>
          <p:cNvPr id="305" name="Google Shape;305;p15"/>
          <p:cNvCxnSpPr/>
          <p:nvPr/>
        </p:nvCxnSpPr>
        <p:spPr>
          <a:xfrm>
            <a:off x="4198400" y="1511280"/>
            <a:ext cx="4606500" cy="0"/>
          </a:xfrm>
          <a:prstGeom prst="straightConnector1">
            <a:avLst/>
          </a:prstGeom>
          <a:noFill/>
          <a:ln w="19050" cap="flat" cmpd="sng">
            <a:solidFill>
              <a:srgbClr val="FFFFFF"/>
            </a:solidFill>
            <a:prstDash val="solid"/>
            <a:round/>
            <a:headEnd type="none" w="sm" len="sm"/>
            <a:tailEnd type="none" w="sm" len="sm"/>
          </a:ln>
        </p:spPr>
      </p:cxnSp>
      <p:cxnSp>
        <p:nvCxnSpPr>
          <p:cNvPr id="306" name="Google Shape;306;p15"/>
          <p:cNvCxnSpPr/>
          <p:nvPr/>
        </p:nvCxnSpPr>
        <p:spPr>
          <a:xfrm>
            <a:off x="4198400" y="3089227"/>
            <a:ext cx="4606500" cy="0"/>
          </a:xfrm>
          <a:prstGeom prst="straightConnector1">
            <a:avLst/>
          </a:prstGeom>
          <a:noFill/>
          <a:ln w="19050" cap="flat" cmpd="sng">
            <a:solidFill>
              <a:srgbClr val="FFFFFF"/>
            </a:solidFill>
            <a:prstDash val="solid"/>
            <a:round/>
            <a:headEnd type="none" w="sm" len="sm"/>
            <a:tailEnd type="none" w="sm" len="sm"/>
          </a:ln>
        </p:spPr>
      </p:cxnSp>
      <p:sp>
        <p:nvSpPr>
          <p:cNvPr id="307" name="Google Shape;307;p15"/>
          <p:cNvSpPr/>
          <p:nvPr/>
        </p:nvSpPr>
        <p:spPr>
          <a:xfrm>
            <a:off x="5953276" y="1575007"/>
            <a:ext cx="1386410" cy="417260"/>
          </a:xfrm>
          <a:prstGeom prst="roundRect">
            <a:avLst>
              <a:gd name="adj" fmla="val 16667"/>
            </a:avLst>
          </a:prstGeom>
          <a:solidFill>
            <a:srgbClr val="FFFFFF"/>
          </a:solidFill>
          <a:ln>
            <a:noFill/>
          </a:ln>
          <a:effectLst>
            <a:outerShdw blurRad="200025" dist="19050" dir="5400000" algn="bl" rotWithShape="0">
              <a:srgbClr val="000000">
                <a:alpha val="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accent2"/>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accent2"/>
                </a:solidFill>
                <a:latin typeface="Manrope"/>
                <a:ea typeface="Manrope"/>
                <a:cs typeface="Manrope"/>
                <a:sym typeface="Manrope"/>
              </a:rPr>
              <a:t>#stopdrowning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15"/>
          <p:cNvSpPr txBox="1">
            <a:spLocks noGrp="1"/>
          </p:cNvSpPr>
          <p:nvPr>
            <p:ph type="sldNum" idx="12"/>
          </p:nvPr>
        </p:nvSpPr>
        <p:spPr>
          <a:xfrm>
            <a:off x="8357838" y="4663217"/>
            <a:ext cx="548700" cy="393600"/>
          </a:xfrm>
          <a:prstGeom prst="rect">
            <a:avLst/>
          </a:prstGeom>
          <a:noFill/>
          <a:ln>
            <a:noFill/>
          </a:ln>
        </p:spPr>
        <p:txBody>
          <a:bodyPr spcFirstLastPara="1" wrap="square" lIns="75575" tIns="75575" rIns="75575" bIns="7557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1"/>
                </a:solidFill>
                <a:latin typeface="Poppins"/>
                <a:ea typeface="Poppins"/>
                <a:cs typeface="Poppins"/>
                <a:sym typeface="Poppins"/>
              </a:rPr>
              <a:t>17</a:t>
            </a:fld>
            <a:endParaRPr sz="800" b="1">
              <a:solidFill>
                <a:schemeClr val="accent1"/>
              </a:solidFill>
              <a:latin typeface="Poppins"/>
              <a:ea typeface="Poppins"/>
              <a:cs typeface="Poppins"/>
              <a:sym typeface="Poppins"/>
            </a:endParaRPr>
          </a:p>
        </p:txBody>
      </p:sp>
      <p:sp>
        <p:nvSpPr>
          <p:cNvPr id="309" name="Google Shape;309;p15"/>
          <p:cNvSpPr txBox="1"/>
          <p:nvPr/>
        </p:nvSpPr>
        <p:spPr>
          <a:xfrm>
            <a:off x="6198982" y="4705020"/>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1"/>
                </a:solidFill>
                <a:latin typeface="Poppins"/>
                <a:ea typeface="Poppins"/>
                <a:cs typeface="Poppins"/>
                <a:sym typeface="Poppins"/>
              </a:rPr>
              <a:t>SOCIAL MEDIA  |</a:t>
            </a:r>
            <a:endParaRPr sz="800" b="0" i="0" u="none" strike="noStrike" cap="none">
              <a:solidFill>
                <a:schemeClr val="accent1"/>
              </a:solidFill>
              <a:latin typeface="Poppins"/>
              <a:ea typeface="Poppins"/>
              <a:cs typeface="Poppins"/>
              <a:sym typeface="Poppins"/>
            </a:endParaRPr>
          </a:p>
        </p:txBody>
      </p:sp>
      <p:sp>
        <p:nvSpPr>
          <p:cNvPr id="310" name="Google Shape;310;p15"/>
          <p:cNvSpPr txBox="1"/>
          <p:nvPr/>
        </p:nvSpPr>
        <p:spPr>
          <a:xfrm>
            <a:off x="4292401" y="2824113"/>
            <a:ext cx="2338800" cy="2076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FFFFFF"/>
              </a:buClr>
              <a:buSzPts val="1500"/>
              <a:buFont typeface="Helvetica Neue"/>
              <a:buNone/>
            </a:pPr>
            <a:r>
              <a:rPr lang="en" sz="1700" b="1" i="0" u="none" strike="noStrike" cap="none">
                <a:solidFill>
                  <a:schemeClr val="accent1"/>
                </a:solidFill>
                <a:latin typeface="Poppins"/>
                <a:ea typeface="Poppins"/>
                <a:cs typeface="Poppins"/>
                <a:sym typeface="Poppins"/>
              </a:rPr>
              <a:t>Spanish</a:t>
            </a:r>
            <a:endParaRPr sz="1700" b="1" i="0" u="none" strike="noStrike" cap="none">
              <a:solidFill>
                <a:schemeClr val="accent1"/>
              </a:solidFill>
              <a:latin typeface="Poppins"/>
              <a:ea typeface="Poppins"/>
              <a:cs typeface="Poppins"/>
              <a:sym typeface="Poppins"/>
            </a:endParaRPr>
          </a:p>
        </p:txBody>
      </p:sp>
      <p:sp>
        <p:nvSpPr>
          <p:cNvPr id="311" name="Google Shape;311;p15"/>
          <p:cNvSpPr/>
          <p:nvPr/>
        </p:nvSpPr>
        <p:spPr>
          <a:xfrm>
            <a:off x="5992654" y="2221104"/>
            <a:ext cx="1386410" cy="417260"/>
          </a:xfrm>
          <a:prstGeom prst="roundRect">
            <a:avLst>
              <a:gd name="adj" fmla="val 16667"/>
            </a:avLst>
          </a:prstGeom>
          <a:solidFill>
            <a:srgbClr val="FFFFFF"/>
          </a:solidFill>
          <a:ln>
            <a:noFill/>
          </a:ln>
          <a:effectLst>
            <a:outerShdw blurRad="200025" dist="19050" dir="5400000" algn="bl" rotWithShape="0">
              <a:srgbClr val="000000">
                <a:alpha val="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accent2"/>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accent2"/>
                </a:solidFill>
                <a:latin typeface="Manrope"/>
                <a:ea typeface="Manrope"/>
                <a:cs typeface="Manrope"/>
                <a:sym typeface="Manrope"/>
              </a:rPr>
              <a:t>#WaterSafety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5"/>
          <p:cNvSpPr/>
          <p:nvPr/>
        </p:nvSpPr>
        <p:spPr>
          <a:xfrm>
            <a:off x="4240365" y="2221104"/>
            <a:ext cx="1386410" cy="417260"/>
          </a:xfrm>
          <a:prstGeom prst="roundRect">
            <a:avLst>
              <a:gd name="adj" fmla="val 16667"/>
            </a:avLst>
          </a:prstGeom>
          <a:solidFill>
            <a:srgbClr val="FFFFFF"/>
          </a:solidFill>
          <a:ln>
            <a:noFill/>
          </a:ln>
          <a:effectLst>
            <a:outerShdw blurRad="200025" dist="19050" dir="5400000" algn="bl" rotWithShape="0">
              <a:srgbClr val="000000">
                <a:alpha val="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accent2"/>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accent2"/>
                </a:solidFill>
                <a:latin typeface="Manrope"/>
                <a:ea typeface="Manrope"/>
                <a:cs typeface="Manrope"/>
                <a:sym typeface="Manrope"/>
              </a:rPr>
              <a:t>#PoolSafely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15"/>
          <p:cNvSpPr/>
          <p:nvPr/>
        </p:nvSpPr>
        <p:spPr>
          <a:xfrm>
            <a:off x="4216275" y="3860800"/>
            <a:ext cx="1982700" cy="417300"/>
          </a:xfrm>
          <a:prstGeom prst="roundRect">
            <a:avLst>
              <a:gd name="adj" fmla="val 16667"/>
            </a:avLst>
          </a:prstGeom>
          <a:solidFill>
            <a:srgbClr val="FFFFFF"/>
          </a:solidFill>
          <a:ln>
            <a:noFill/>
          </a:ln>
          <a:effectLst>
            <a:outerShdw blurRad="200025" dist="19050" dir="5400000" algn="bl" rotWithShape="0">
              <a:srgbClr val="000000">
                <a:alpha val="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accent2"/>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accent2"/>
                </a:solidFill>
                <a:latin typeface="Manrope"/>
                <a:ea typeface="Manrope"/>
                <a:cs typeface="Manrope"/>
                <a:sym typeface="Manrope"/>
              </a:rPr>
              <a:t>#ComparteLaPromesa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15"/>
          <p:cNvSpPr/>
          <p:nvPr/>
        </p:nvSpPr>
        <p:spPr>
          <a:xfrm>
            <a:off x="4216201" y="3247819"/>
            <a:ext cx="1386410" cy="417260"/>
          </a:xfrm>
          <a:prstGeom prst="roundRect">
            <a:avLst>
              <a:gd name="adj" fmla="val 16667"/>
            </a:avLst>
          </a:prstGeom>
          <a:solidFill>
            <a:srgbClr val="FFFFFF"/>
          </a:solidFill>
          <a:ln>
            <a:noFill/>
          </a:ln>
          <a:effectLst>
            <a:outerShdw blurRad="200025" dist="19050" dir="5400000" algn="bl" rotWithShape="0">
              <a:srgbClr val="000000">
                <a:alpha val="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accent2"/>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accent2"/>
                </a:solidFill>
                <a:latin typeface="Manrope"/>
                <a:ea typeface="Manrope"/>
                <a:cs typeface="Manrope"/>
                <a:sym typeface="Manrope"/>
              </a:rPr>
              <a:t>#PiscinaSegura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15"/>
          <p:cNvSpPr/>
          <p:nvPr/>
        </p:nvSpPr>
        <p:spPr>
          <a:xfrm>
            <a:off x="4249572" y="1597687"/>
            <a:ext cx="1386410" cy="417260"/>
          </a:xfrm>
          <a:prstGeom prst="roundRect">
            <a:avLst>
              <a:gd name="adj" fmla="val 16667"/>
            </a:avLst>
          </a:prstGeom>
          <a:solidFill>
            <a:srgbClr val="FFFFFF"/>
          </a:solidFill>
          <a:ln>
            <a:noFill/>
          </a:ln>
          <a:effectLst>
            <a:outerShdw blurRad="200025" dist="19050" dir="5400000" algn="bl" rotWithShape="0">
              <a:srgbClr val="000000">
                <a:alpha val="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accent2"/>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accent2"/>
                </a:solidFill>
                <a:latin typeface="Manrope"/>
                <a:ea typeface="Manrope"/>
                <a:cs typeface="Manrope"/>
                <a:sym typeface="Manrope"/>
              </a:rPr>
              <a:t>#PoolSafely365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6"/>
          <p:cNvSpPr/>
          <p:nvPr/>
        </p:nvSpPr>
        <p:spPr>
          <a:xfrm>
            <a:off x="6359175" y="1302901"/>
            <a:ext cx="1911300" cy="3177600"/>
          </a:xfrm>
          <a:prstGeom prst="rect">
            <a:avLst/>
          </a:prstGeom>
          <a:solidFill>
            <a:schemeClr val="lt1"/>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1" name="Google Shape;321;p16"/>
          <p:cNvPicPr preferRelativeResize="0"/>
          <p:nvPr/>
        </p:nvPicPr>
        <p:blipFill>
          <a:blip r:embed="rId3">
            <a:alphaModFix/>
          </a:blip>
          <a:stretch>
            <a:fillRect/>
          </a:stretch>
        </p:blipFill>
        <p:spPr>
          <a:xfrm>
            <a:off x="6361175" y="1295100"/>
            <a:ext cx="1911325" cy="3205152"/>
          </a:xfrm>
          <a:prstGeom prst="rect">
            <a:avLst/>
          </a:prstGeom>
          <a:noFill/>
          <a:ln>
            <a:noFill/>
          </a:ln>
        </p:spPr>
      </p:pic>
      <p:pic>
        <p:nvPicPr>
          <p:cNvPr id="322" name="Google Shape;322;p16"/>
          <p:cNvPicPr preferRelativeResize="0"/>
          <p:nvPr/>
        </p:nvPicPr>
        <p:blipFill rotWithShape="1">
          <a:blip r:embed="rId4">
            <a:alphaModFix/>
          </a:blip>
          <a:srcRect t="87519"/>
          <a:stretch/>
        </p:blipFill>
        <p:spPr>
          <a:xfrm>
            <a:off x="6361178" y="4480618"/>
            <a:ext cx="1911322" cy="516284"/>
          </a:xfrm>
          <a:prstGeom prst="rect">
            <a:avLst/>
          </a:prstGeom>
          <a:noFill/>
          <a:ln>
            <a:noFill/>
          </a:ln>
        </p:spPr>
      </p:pic>
      <p:pic>
        <p:nvPicPr>
          <p:cNvPr id="323" name="Google Shape;323;p16"/>
          <p:cNvPicPr preferRelativeResize="0"/>
          <p:nvPr/>
        </p:nvPicPr>
        <p:blipFill rotWithShape="1">
          <a:blip r:embed="rId4">
            <a:alphaModFix/>
          </a:blip>
          <a:srcRect b="95036"/>
          <a:stretch/>
        </p:blipFill>
        <p:spPr>
          <a:xfrm>
            <a:off x="6361178" y="1089775"/>
            <a:ext cx="1911322" cy="205323"/>
          </a:xfrm>
          <a:prstGeom prst="rect">
            <a:avLst/>
          </a:prstGeom>
          <a:noFill/>
          <a:ln>
            <a:noFill/>
          </a:ln>
        </p:spPr>
      </p:pic>
      <p:cxnSp>
        <p:nvCxnSpPr>
          <p:cNvPr id="324" name="Google Shape;324;p16"/>
          <p:cNvCxnSpPr/>
          <p:nvPr/>
        </p:nvCxnSpPr>
        <p:spPr>
          <a:xfrm>
            <a:off x="6407315" y="1391180"/>
            <a:ext cx="1798500" cy="0"/>
          </a:xfrm>
          <a:prstGeom prst="straightConnector1">
            <a:avLst/>
          </a:prstGeom>
          <a:noFill/>
          <a:ln w="19050" cap="flat" cmpd="sng">
            <a:solidFill>
              <a:srgbClr val="D9D9D9"/>
            </a:solidFill>
            <a:prstDash val="solid"/>
            <a:round/>
            <a:headEnd type="none" w="sm" len="sm"/>
            <a:tailEnd type="none" w="sm" len="sm"/>
          </a:ln>
        </p:spPr>
      </p:cxnSp>
      <p:sp>
        <p:nvSpPr>
          <p:cNvPr id="325" name="Google Shape;325;p16"/>
          <p:cNvSpPr/>
          <p:nvPr/>
        </p:nvSpPr>
        <p:spPr>
          <a:xfrm>
            <a:off x="6415357" y="1471417"/>
            <a:ext cx="164400" cy="164400"/>
          </a:xfrm>
          <a:prstGeom prst="ellipse">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16"/>
          <p:cNvSpPr txBox="1"/>
          <p:nvPr/>
        </p:nvSpPr>
        <p:spPr>
          <a:xfrm>
            <a:off x="427299" y="1089775"/>
            <a:ext cx="5635800" cy="32787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b="0" i="1" u="none" strike="noStrike" cap="none" dirty="0">
                <a:solidFill>
                  <a:srgbClr val="3C4043"/>
                </a:solidFill>
                <a:latin typeface="Poppins"/>
                <a:ea typeface="Poppins"/>
                <a:cs typeface="Poppins"/>
                <a:sym typeface="Poppins"/>
              </a:rPr>
              <a:t>Pool Safely </a:t>
            </a:r>
            <a:r>
              <a:rPr lang="en" sz="1200" b="0" i="0" u="none" strike="noStrike" cap="none" dirty="0">
                <a:solidFill>
                  <a:srgbClr val="3C4043"/>
                </a:solidFill>
                <a:latin typeface="Poppins"/>
                <a:ea typeface="Poppins"/>
                <a:cs typeface="Poppins"/>
                <a:sym typeface="Poppins"/>
              </a:rPr>
              <a:t>is on Instagram! Follow and tag us </a:t>
            </a:r>
            <a:r>
              <a:rPr lang="en" sz="1200" b="0" i="0" u="sng" strike="noStrike" cap="none" dirty="0">
                <a:solidFill>
                  <a:schemeClr val="hlink"/>
                </a:solidFill>
                <a:latin typeface="Poppins"/>
                <a:ea typeface="Poppins"/>
                <a:cs typeface="Poppins"/>
                <a:sym typeface="Poppins"/>
                <a:hlinkClick r:id="rId5"/>
              </a:rPr>
              <a:t>@PoolSafely</a:t>
            </a:r>
            <a:r>
              <a:rPr lang="en" sz="1200" b="0" i="0" u="none" strike="noStrike" cap="none" dirty="0">
                <a:solidFill>
                  <a:srgbClr val="3C4043"/>
                </a:solidFill>
                <a:latin typeface="Poppins"/>
                <a:ea typeface="Poppins"/>
                <a:cs typeface="Poppins"/>
                <a:sym typeface="Poppins"/>
              </a:rPr>
              <a:t>. Feel free to share any of the below posts on your Instagram page, using any of the images in our visual library (starting on </a:t>
            </a:r>
            <a:r>
              <a:rPr lang="en" sz="1200" b="0" i="0" u="none" strike="noStrike" cap="none" dirty="0">
                <a:solidFill>
                  <a:srgbClr val="3C4043"/>
                </a:solidFill>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slide 2</a:t>
            </a:r>
            <a:r>
              <a:rPr lang="en" sz="1200" dirty="0">
                <a:solidFill>
                  <a:srgbClr val="3C4043"/>
                </a:solidFill>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3</a:t>
            </a:r>
            <a:r>
              <a:rPr lang="en" sz="1200" b="0" i="0" u="none" strike="noStrike" cap="none" dirty="0">
                <a:solidFill>
                  <a:srgbClr val="3C4043"/>
                </a:solidFill>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 </a:t>
            </a:r>
            <a:r>
              <a:rPr lang="en" sz="1200" b="0" i="0" u="none" strike="noStrike" cap="none" dirty="0">
                <a:solidFill>
                  <a:srgbClr val="3C4043"/>
                </a:solidFill>
                <a:latin typeface="Poppins"/>
                <a:ea typeface="Poppins"/>
                <a:cs typeface="Poppins"/>
                <a:sym typeface="Poppins"/>
              </a:rPr>
              <a:t>of this toolkit). </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3C4043"/>
              </a:solidFill>
              <a:latin typeface="Poppins"/>
              <a:ea typeface="Poppins"/>
              <a:cs typeface="Poppins"/>
              <a:sym typeface="Poppins"/>
            </a:endParaRPr>
          </a:p>
          <a:p>
            <a:pPr marL="171450" marR="0" lvl="0" indent="-171450" algn="l" rtl="0">
              <a:lnSpc>
                <a:spcPct val="115000"/>
              </a:lnSpc>
              <a:spcBef>
                <a:spcPts val="0"/>
              </a:spcBef>
              <a:spcAft>
                <a:spcPts val="0"/>
              </a:spcAft>
              <a:buClr>
                <a:srgbClr val="000000"/>
              </a:buClr>
              <a:buSzPts val="1200"/>
              <a:buFont typeface="Arial"/>
              <a:buChar char="-"/>
            </a:pPr>
            <a:r>
              <a:rPr lang="en" sz="1200" dirty="0">
                <a:solidFill>
                  <a:srgbClr val="3C4043"/>
                </a:solidFill>
                <a:latin typeface="Poppins"/>
                <a:ea typeface="Poppins"/>
                <a:cs typeface="Poppins"/>
                <a:sym typeface="Poppins"/>
              </a:rPr>
              <a:t>#FunFact: Pool Safely recommends having a Water Watcher even when there is a lifeguard on duty. The more eyes supervising kids in the pool, the better! </a:t>
            </a:r>
            <a:endParaRPr sz="1200" b="0" i="0" u="none" strike="noStrike" cap="none" dirty="0">
              <a:solidFill>
                <a:srgbClr val="3C4043"/>
              </a:solidFill>
              <a:latin typeface="Poppins"/>
              <a:ea typeface="Poppins"/>
              <a:cs typeface="Poppins"/>
              <a:sym typeface="Poppins"/>
            </a:endParaRPr>
          </a:p>
          <a:p>
            <a:pPr marL="171450" marR="0" lvl="0" indent="-171450" algn="l" rtl="0">
              <a:lnSpc>
                <a:spcPct val="115000"/>
              </a:lnSpc>
              <a:spcBef>
                <a:spcPts val="1000"/>
              </a:spcBef>
              <a:spcAft>
                <a:spcPts val="0"/>
              </a:spcAft>
              <a:buClr>
                <a:srgbClr val="3C4043"/>
              </a:buClr>
              <a:buSzPts val="1200"/>
              <a:buFont typeface="Poppins"/>
              <a:buChar char="-"/>
            </a:pPr>
            <a:r>
              <a:rPr lang="en" sz="1200" dirty="0">
                <a:solidFill>
                  <a:srgbClr val="3C4043"/>
                </a:solidFill>
                <a:latin typeface="Poppins"/>
                <a:ea typeface="Poppins"/>
                <a:cs typeface="Poppins"/>
                <a:sym typeface="Poppins"/>
              </a:rPr>
              <a:t>Looking for affordable swim lessons? </a:t>
            </a:r>
            <a:r>
              <a:rPr lang="en" sz="1200" b="0" i="0" u="none" strike="noStrike" cap="none" dirty="0">
                <a:solidFill>
                  <a:srgbClr val="3C4043"/>
                </a:solidFill>
                <a:latin typeface="Poppins"/>
                <a:ea typeface="Poppins"/>
                <a:cs typeface="Poppins"/>
                <a:sym typeface="Poppins"/>
              </a:rPr>
              <a:t>You can enroll your children in free or reduced cost swimming lessons at your local YMCA, USA Swimming Chapter, or Parks and Recreation department—and remember, it’s never too late to learn! </a:t>
            </a:r>
            <a:endParaRPr sz="1200" b="0" i="0" u="none" strike="noStrike" cap="none" dirty="0">
              <a:solidFill>
                <a:srgbClr val="3C4043"/>
              </a:solidFill>
              <a:latin typeface="Poppins"/>
              <a:ea typeface="Poppins"/>
              <a:cs typeface="Poppins"/>
              <a:sym typeface="Poppins"/>
            </a:endParaRPr>
          </a:p>
          <a:p>
            <a:pPr marL="171450" marR="0" lvl="0" indent="-171450" algn="l" rtl="0">
              <a:lnSpc>
                <a:spcPct val="115000"/>
              </a:lnSpc>
              <a:spcBef>
                <a:spcPts val="1000"/>
              </a:spcBef>
              <a:spcAft>
                <a:spcPts val="0"/>
              </a:spcAft>
              <a:buClr>
                <a:srgbClr val="3C4043"/>
              </a:buClr>
              <a:buSzPts val="1200"/>
              <a:buFont typeface="Poppins"/>
              <a:buChar char="-"/>
            </a:pPr>
            <a:r>
              <a:rPr lang="en" sz="1200" dirty="0">
                <a:solidFill>
                  <a:srgbClr val="3C4043"/>
                </a:solidFill>
                <a:latin typeface="Poppins"/>
                <a:ea typeface="Poppins"/>
                <a:cs typeface="Poppins"/>
                <a:sym typeface="Poppins"/>
              </a:rPr>
              <a:t>P</a:t>
            </a:r>
            <a:r>
              <a:rPr lang="en" sz="1200" b="0" i="0" u="none" strike="noStrike" cap="none" dirty="0">
                <a:solidFill>
                  <a:srgbClr val="3C4043"/>
                </a:solidFill>
                <a:latin typeface="Poppins"/>
                <a:ea typeface="Poppins"/>
                <a:cs typeface="Poppins"/>
                <a:sym typeface="Poppins"/>
              </a:rPr>
              <a:t>erforming CPR on a drowning victim immediately after an incident can double—or even triple—their chance of survival</a:t>
            </a:r>
            <a:r>
              <a:rPr lang="en" sz="1200" dirty="0">
                <a:solidFill>
                  <a:srgbClr val="3C4043"/>
                </a:solidFill>
                <a:latin typeface="Poppins"/>
                <a:ea typeface="Poppins"/>
                <a:cs typeface="Poppins"/>
                <a:sym typeface="Poppins"/>
              </a:rPr>
              <a:t>.</a:t>
            </a:r>
            <a:r>
              <a:rPr lang="en" sz="1200" b="0" i="0" u="none" strike="noStrike" cap="none" dirty="0">
                <a:solidFill>
                  <a:srgbClr val="3C4043"/>
                </a:solidFill>
                <a:latin typeface="Poppins"/>
                <a:ea typeface="Poppins"/>
                <a:cs typeface="Poppins"/>
                <a:sym typeface="Poppins"/>
              </a:rPr>
              <a:t> Learn how to perform CPR on children and adults to </a:t>
            </a:r>
            <a:r>
              <a:rPr lang="en" sz="1200" dirty="0">
                <a:solidFill>
                  <a:srgbClr val="3C4043"/>
                </a:solidFill>
                <a:latin typeface="Poppins"/>
                <a:ea typeface="Poppins"/>
                <a:cs typeface="Poppins"/>
                <a:sym typeface="Poppins"/>
              </a:rPr>
              <a:t>save </a:t>
            </a:r>
            <a:r>
              <a:rPr lang="en" sz="1200" b="0" i="0" u="none" strike="noStrike" cap="none" dirty="0">
                <a:solidFill>
                  <a:srgbClr val="3C4043"/>
                </a:solidFill>
                <a:latin typeface="Poppins"/>
                <a:ea typeface="Poppins"/>
                <a:cs typeface="Poppins"/>
                <a:sym typeface="Poppins"/>
              </a:rPr>
              <a:t>a life. </a:t>
            </a:r>
            <a:endParaRPr sz="1200" b="0" i="0" u="none" strike="noStrike" cap="none" dirty="0">
              <a:solidFill>
                <a:srgbClr val="3C4043"/>
              </a:solidFill>
              <a:latin typeface="Poppins"/>
              <a:ea typeface="Poppins"/>
              <a:cs typeface="Poppins"/>
              <a:sym typeface="Poppins"/>
            </a:endParaRPr>
          </a:p>
          <a:p>
            <a:pPr marL="0" marR="0" lvl="0" indent="0" algn="l" rtl="0">
              <a:lnSpc>
                <a:spcPct val="115000"/>
              </a:lnSpc>
              <a:spcBef>
                <a:spcPts val="1000"/>
              </a:spcBef>
              <a:spcAft>
                <a:spcPts val="0"/>
              </a:spcAft>
              <a:buClr>
                <a:srgbClr val="000000"/>
              </a:buClr>
              <a:buSzPts val="800"/>
              <a:buFont typeface="Arial"/>
              <a:buNone/>
            </a:pPr>
            <a:endParaRPr sz="800" b="0" i="0" u="none" strike="noStrike" cap="none" dirty="0">
              <a:solidFill>
                <a:srgbClr val="3C4043"/>
              </a:solidFill>
              <a:latin typeface="Poppins"/>
              <a:ea typeface="Poppins"/>
              <a:cs typeface="Poppins"/>
              <a:sym typeface="Poppins"/>
            </a:endParaRPr>
          </a:p>
          <a:p>
            <a:pPr marL="0" marR="0" lvl="0" indent="0" algn="l" rtl="0">
              <a:lnSpc>
                <a:spcPct val="115000"/>
              </a:lnSpc>
              <a:spcBef>
                <a:spcPts val="1000"/>
              </a:spcBef>
              <a:spcAft>
                <a:spcPts val="1000"/>
              </a:spcAft>
              <a:buClr>
                <a:srgbClr val="000000"/>
              </a:buClr>
              <a:buSzPts val="800"/>
              <a:buFont typeface="Arial"/>
              <a:buNone/>
            </a:pPr>
            <a:endParaRPr sz="800" b="0" i="0" u="none" strike="noStrike" cap="none" dirty="0">
              <a:solidFill>
                <a:srgbClr val="3C4043"/>
              </a:solidFill>
              <a:latin typeface="Poppins"/>
              <a:ea typeface="Poppins"/>
              <a:cs typeface="Poppins"/>
              <a:sym typeface="Poppins"/>
            </a:endParaRPr>
          </a:p>
        </p:txBody>
      </p:sp>
      <p:pic>
        <p:nvPicPr>
          <p:cNvPr id="327" name="Google Shape;327;p16"/>
          <p:cNvPicPr preferRelativeResize="0"/>
          <p:nvPr/>
        </p:nvPicPr>
        <p:blipFill rotWithShape="1">
          <a:blip r:embed="rId6">
            <a:alphaModFix/>
          </a:blip>
          <a:srcRect l="10269" t="10296" r="11697" b="8618"/>
          <a:stretch/>
        </p:blipFill>
        <p:spPr>
          <a:xfrm>
            <a:off x="6423330" y="1471425"/>
            <a:ext cx="164400" cy="164400"/>
          </a:xfrm>
          <a:prstGeom prst="ellipse">
            <a:avLst/>
          </a:prstGeom>
          <a:noFill/>
          <a:ln>
            <a:noFill/>
          </a:ln>
        </p:spPr>
      </p:pic>
      <p:sp>
        <p:nvSpPr>
          <p:cNvPr id="328" name="Google Shape;328;p16"/>
          <p:cNvSpPr/>
          <p:nvPr/>
        </p:nvSpPr>
        <p:spPr>
          <a:xfrm rot="10800000">
            <a:off x="-18850" y="158"/>
            <a:ext cx="9162900" cy="906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D46F3"/>
              </a:solidFill>
              <a:latin typeface="Arial"/>
              <a:ea typeface="Arial"/>
              <a:cs typeface="Arial"/>
              <a:sym typeface="Arial"/>
            </a:endParaRPr>
          </a:p>
        </p:txBody>
      </p:sp>
      <p:sp>
        <p:nvSpPr>
          <p:cNvPr id="329" name="Google Shape;329;p16"/>
          <p:cNvSpPr txBox="1"/>
          <p:nvPr/>
        </p:nvSpPr>
        <p:spPr>
          <a:xfrm>
            <a:off x="290775" y="168368"/>
            <a:ext cx="6736800" cy="7110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 sz="2700" b="1" i="0" u="none" strike="noStrike" cap="none">
                <a:solidFill>
                  <a:srgbClr val="FFFFFF"/>
                </a:solidFill>
                <a:latin typeface="Poppins"/>
                <a:ea typeface="Poppins"/>
                <a:cs typeface="Poppins"/>
                <a:sym typeface="Poppins"/>
              </a:rPr>
              <a:t>Follow </a:t>
            </a:r>
            <a:r>
              <a:rPr lang="en" sz="2700" b="1" i="1" u="none" strike="noStrike" cap="none">
                <a:solidFill>
                  <a:srgbClr val="FFFFFF"/>
                </a:solidFill>
                <a:latin typeface="Poppins"/>
                <a:ea typeface="Poppins"/>
                <a:cs typeface="Poppins"/>
                <a:sym typeface="Poppins"/>
              </a:rPr>
              <a:t>Pool Safely </a:t>
            </a:r>
            <a:r>
              <a:rPr lang="en" sz="2700" b="1" i="0" u="none" strike="noStrike" cap="none">
                <a:solidFill>
                  <a:srgbClr val="FFFFFF"/>
                </a:solidFill>
                <a:latin typeface="Poppins"/>
                <a:ea typeface="Poppins"/>
                <a:cs typeface="Poppins"/>
                <a:sym typeface="Poppins"/>
              </a:rPr>
              <a:t>on Instagram </a:t>
            </a:r>
            <a:endParaRPr sz="2700" b="1" i="0" u="none" strike="noStrike" cap="none">
              <a:solidFill>
                <a:srgbClr val="FFFFFF"/>
              </a:solidFill>
              <a:latin typeface="Poppins"/>
              <a:ea typeface="Poppins"/>
              <a:cs typeface="Poppins"/>
              <a:sym typeface="Poppins"/>
            </a:endParaRPr>
          </a:p>
        </p:txBody>
      </p:sp>
      <p:sp>
        <p:nvSpPr>
          <p:cNvPr id="330" name="Google Shape;330;p16"/>
          <p:cNvSpPr txBox="1">
            <a:spLocks noGrp="1"/>
          </p:cNvSpPr>
          <p:nvPr>
            <p:ph type="sldNum" idx="12"/>
          </p:nvPr>
        </p:nvSpPr>
        <p:spPr>
          <a:xfrm>
            <a:off x="8357838" y="4663217"/>
            <a:ext cx="548700" cy="393600"/>
          </a:xfrm>
          <a:prstGeom prst="rect">
            <a:avLst/>
          </a:prstGeom>
          <a:noFill/>
          <a:ln>
            <a:noFill/>
          </a:ln>
        </p:spPr>
        <p:txBody>
          <a:bodyPr spcFirstLastPara="1" wrap="square" lIns="75575" tIns="75575" rIns="75575" bIns="7557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1"/>
                </a:solidFill>
                <a:latin typeface="Poppins"/>
                <a:ea typeface="Poppins"/>
                <a:cs typeface="Poppins"/>
                <a:sym typeface="Poppins"/>
              </a:rPr>
              <a:t>18</a:t>
            </a:fld>
            <a:endParaRPr sz="800" b="1">
              <a:solidFill>
                <a:schemeClr val="accent1"/>
              </a:solidFill>
              <a:latin typeface="Poppins"/>
              <a:ea typeface="Poppins"/>
              <a:cs typeface="Poppins"/>
              <a:sym typeface="Poppins"/>
            </a:endParaRPr>
          </a:p>
        </p:txBody>
      </p:sp>
      <p:pic>
        <p:nvPicPr>
          <p:cNvPr id="331" name="Google Shape;331;p16"/>
          <p:cNvPicPr preferRelativeResize="0"/>
          <p:nvPr/>
        </p:nvPicPr>
        <p:blipFill>
          <a:blip r:embed="rId7">
            <a:alphaModFix/>
          </a:blip>
          <a:stretch>
            <a:fillRect/>
          </a:stretch>
        </p:blipFill>
        <p:spPr>
          <a:xfrm>
            <a:off x="6128500" y="231551"/>
            <a:ext cx="451251" cy="4512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2da30c1678d_0_4"/>
          <p:cNvSpPr/>
          <p:nvPr/>
        </p:nvSpPr>
        <p:spPr>
          <a:xfrm>
            <a:off x="3533700" y="-25447"/>
            <a:ext cx="5610600" cy="5169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g2da30c1678d_0_4"/>
          <p:cNvSpPr/>
          <p:nvPr/>
        </p:nvSpPr>
        <p:spPr>
          <a:xfrm>
            <a:off x="4120675" y="500375"/>
            <a:ext cx="2166600" cy="1780800"/>
          </a:xfrm>
          <a:prstGeom prst="roundRect">
            <a:avLst>
              <a:gd name="adj" fmla="val 909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g2da30c1678d_0_4"/>
          <p:cNvSpPr txBox="1"/>
          <p:nvPr/>
        </p:nvSpPr>
        <p:spPr>
          <a:xfrm>
            <a:off x="471400" y="836554"/>
            <a:ext cx="2508900" cy="17808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rgbClr val="000000"/>
                </a:solidFill>
                <a:latin typeface="Poppins"/>
                <a:ea typeface="Poppins"/>
                <a:cs typeface="Poppins"/>
                <a:sym typeface="Poppins"/>
              </a:rPr>
              <a:t>Sample Social Media Posts: </a:t>
            </a:r>
            <a:r>
              <a:rPr lang="en" sz="2800" b="1">
                <a:latin typeface="Poppins"/>
                <a:ea typeface="Poppins"/>
                <a:cs typeface="Poppins"/>
                <a:sym typeface="Poppins"/>
              </a:rPr>
              <a:t>Threads</a:t>
            </a:r>
            <a:endParaRPr sz="2800" b="1" i="0" u="none" strike="noStrike" cap="none">
              <a:solidFill>
                <a:srgbClr val="000000"/>
              </a:solidFill>
              <a:latin typeface="Poppins"/>
              <a:ea typeface="Poppins"/>
              <a:cs typeface="Poppins"/>
              <a:sym typeface="Poppins"/>
            </a:endParaRPr>
          </a:p>
        </p:txBody>
      </p:sp>
      <p:sp>
        <p:nvSpPr>
          <p:cNvPr id="339" name="Google Shape;339;g2da30c1678d_0_4"/>
          <p:cNvSpPr txBox="1"/>
          <p:nvPr/>
        </p:nvSpPr>
        <p:spPr>
          <a:xfrm>
            <a:off x="455325" y="2754808"/>
            <a:ext cx="2665800" cy="1747800"/>
          </a:xfrm>
          <a:prstGeom prst="rect">
            <a:avLst/>
          </a:prstGeom>
          <a:noFill/>
          <a:ln>
            <a:noFill/>
          </a:ln>
        </p:spPr>
        <p:txBody>
          <a:bodyPr spcFirstLastPara="1" wrap="square" lIns="63700" tIns="63700" rIns="63700" bIns="63700" anchor="t" anchorCtr="0">
            <a:noAutofit/>
          </a:bodyPr>
          <a:lstStyle/>
          <a:p>
            <a:pPr marL="0" marR="0" lvl="0" indent="0" algn="l" rtl="0">
              <a:lnSpc>
                <a:spcPct val="150000"/>
              </a:lnSpc>
              <a:spcBef>
                <a:spcPts val="0"/>
              </a:spcBef>
              <a:spcAft>
                <a:spcPts val="0"/>
              </a:spcAft>
              <a:buClr>
                <a:schemeClr val="dk1"/>
              </a:buClr>
              <a:buSzPts val="1100"/>
              <a:buFont typeface="Arial"/>
              <a:buNone/>
            </a:pPr>
            <a:r>
              <a:rPr lang="en" sz="1100" b="0" i="0" u="none" strike="noStrike" cap="none">
                <a:solidFill>
                  <a:srgbClr val="6C6C80"/>
                </a:solidFill>
                <a:latin typeface="Poppins"/>
                <a:ea typeface="Poppins"/>
                <a:cs typeface="Poppins"/>
                <a:sym typeface="Poppins"/>
              </a:rPr>
              <a:t>Please feel free to share any of these sample posts on your </a:t>
            </a:r>
            <a:r>
              <a:rPr lang="en" sz="1100">
                <a:solidFill>
                  <a:srgbClr val="6C6C80"/>
                </a:solidFill>
                <a:latin typeface="Poppins"/>
                <a:ea typeface="Poppins"/>
                <a:cs typeface="Poppins"/>
                <a:sym typeface="Poppins"/>
              </a:rPr>
              <a:t>Threads</a:t>
            </a:r>
            <a:r>
              <a:rPr lang="en" sz="1100" b="0" i="0" u="none" strike="noStrike" cap="none">
                <a:solidFill>
                  <a:srgbClr val="6C6C80"/>
                </a:solidFill>
                <a:latin typeface="Poppins"/>
                <a:ea typeface="Poppins"/>
                <a:cs typeface="Poppins"/>
                <a:sym typeface="Poppins"/>
              </a:rPr>
              <a:t> account—or write your own using these as a guide! You can also </a:t>
            </a:r>
            <a:r>
              <a:rPr lang="en" sz="1100">
                <a:solidFill>
                  <a:srgbClr val="6C6C80"/>
                </a:solidFill>
                <a:latin typeface="Poppins"/>
                <a:ea typeface="Poppins"/>
                <a:cs typeface="Poppins"/>
                <a:sym typeface="Poppins"/>
              </a:rPr>
              <a:t>repost </a:t>
            </a:r>
            <a:r>
              <a:rPr lang="en" sz="1100" b="0" i="0" u="none" strike="noStrike" cap="none">
                <a:solidFill>
                  <a:srgbClr val="6C6C80"/>
                </a:solidFill>
                <a:latin typeface="Poppins"/>
                <a:ea typeface="Poppins"/>
                <a:cs typeface="Poppins"/>
                <a:sym typeface="Poppins"/>
              </a:rPr>
              <a:t>us from </a:t>
            </a:r>
            <a:r>
              <a:rPr lang="en" sz="1100" b="0" i="0" u="sng" strike="noStrike" cap="none">
                <a:solidFill>
                  <a:schemeClr val="hlink"/>
                </a:solidFill>
                <a:latin typeface="Poppins"/>
                <a:ea typeface="Poppins"/>
                <a:cs typeface="Poppins"/>
                <a:sym typeface="Poppins"/>
                <a:hlinkClick r:id="rId3"/>
              </a:rPr>
              <a:t>@PoolSafely</a:t>
            </a:r>
            <a:r>
              <a:rPr lang="en" sz="1100" b="0" i="0" u="none" strike="noStrike" cap="none">
                <a:solidFill>
                  <a:srgbClr val="6C6C80"/>
                </a:solidFill>
                <a:latin typeface="Poppins"/>
                <a:ea typeface="Poppins"/>
                <a:cs typeface="Poppins"/>
                <a:sym typeface="Poppins"/>
              </a:rPr>
              <a:t>. </a:t>
            </a:r>
            <a:endParaRPr sz="1100" b="0" i="0" u="none" strike="noStrike" cap="none">
              <a:solidFill>
                <a:srgbClr val="6C6C80"/>
              </a:solidFill>
              <a:latin typeface="Poppins"/>
              <a:ea typeface="Poppins"/>
              <a:cs typeface="Poppins"/>
              <a:sym typeface="Poppins"/>
            </a:endParaRPr>
          </a:p>
        </p:txBody>
      </p:sp>
      <p:sp>
        <p:nvSpPr>
          <p:cNvPr id="340" name="Google Shape;340;g2da30c1678d_0_4"/>
          <p:cNvSpPr txBox="1"/>
          <p:nvPr/>
        </p:nvSpPr>
        <p:spPr>
          <a:xfrm>
            <a:off x="6198982" y="4705020"/>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2"/>
                </a:solidFill>
                <a:latin typeface="Poppins"/>
                <a:ea typeface="Poppins"/>
                <a:cs typeface="Poppins"/>
                <a:sym typeface="Poppins"/>
              </a:rPr>
              <a:t>SOCIAL MEDIA  |</a:t>
            </a:r>
            <a:endParaRPr sz="800" b="0" i="0" u="none" strike="noStrike" cap="none">
              <a:solidFill>
                <a:schemeClr val="accent2"/>
              </a:solidFill>
              <a:latin typeface="Poppins"/>
              <a:ea typeface="Poppins"/>
              <a:cs typeface="Poppins"/>
              <a:sym typeface="Poppins"/>
            </a:endParaRPr>
          </a:p>
        </p:txBody>
      </p:sp>
      <p:sp>
        <p:nvSpPr>
          <p:cNvPr id="341" name="Google Shape;341;g2da30c1678d_0_4"/>
          <p:cNvSpPr txBox="1">
            <a:spLocks noGrp="1"/>
          </p:cNvSpPr>
          <p:nvPr>
            <p:ph type="sldNum" idx="12"/>
          </p:nvPr>
        </p:nvSpPr>
        <p:spPr>
          <a:xfrm>
            <a:off x="835783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2"/>
                </a:solidFill>
                <a:latin typeface="Poppins"/>
                <a:ea typeface="Poppins"/>
                <a:cs typeface="Poppins"/>
                <a:sym typeface="Poppins"/>
              </a:rPr>
              <a:t>19</a:t>
            </a:fld>
            <a:endParaRPr sz="800" b="1">
              <a:solidFill>
                <a:schemeClr val="accent2"/>
              </a:solidFill>
              <a:latin typeface="Poppins"/>
              <a:ea typeface="Poppins"/>
              <a:cs typeface="Poppins"/>
              <a:sym typeface="Poppins"/>
            </a:endParaRPr>
          </a:p>
        </p:txBody>
      </p:sp>
      <p:sp>
        <p:nvSpPr>
          <p:cNvPr id="342" name="Google Shape;342;g2da30c1678d_0_4"/>
          <p:cNvSpPr txBox="1"/>
          <p:nvPr/>
        </p:nvSpPr>
        <p:spPr>
          <a:xfrm>
            <a:off x="4287775" y="591875"/>
            <a:ext cx="1832400" cy="1597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000"/>
              </a:spcBef>
              <a:spcAft>
                <a:spcPts val="1000"/>
              </a:spcAft>
              <a:buClr>
                <a:srgbClr val="000000"/>
              </a:buClr>
              <a:buSzPts val="900"/>
              <a:buFont typeface="Arial"/>
              <a:buNone/>
            </a:pPr>
            <a:r>
              <a:rPr lang="en" sz="900">
                <a:solidFill>
                  <a:srgbClr val="222222"/>
                </a:solidFill>
                <a:latin typeface="Poppins"/>
                <a:ea typeface="Poppins"/>
                <a:cs typeface="Poppins"/>
                <a:sym typeface="Poppins"/>
              </a:rPr>
              <a:t>Pool owners: ensure your pool drains are compliant with the Virginia Graeme Baker Act to prevent entrapment accidents. Regularly inspect and maintain them to keep your swimming experience worry-free! 🏊‍♂️💦</a:t>
            </a:r>
            <a:endParaRPr sz="1400" b="0" i="0" u="none" strike="noStrike" cap="none">
              <a:solidFill>
                <a:srgbClr val="000000"/>
              </a:solidFill>
              <a:latin typeface="Arial"/>
              <a:ea typeface="Arial"/>
              <a:cs typeface="Arial"/>
              <a:sym typeface="Arial"/>
            </a:endParaRPr>
          </a:p>
        </p:txBody>
      </p:sp>
      <p:sp>
        <p:nvSpPr>
          <p:cNvPr id="343" name="Google Shape;343;g2da30c1678d_0_4"/>
          <p:cNvSpPr/>
          <p:nvPr/>
        </p:nvSpPr>
        <p:spPr>
          <a:xfrm>
            <a:off x="6522075" y="500375"/>
            <a:ext cx="2166600" cy="1780800"/>
          </a:xfrm>
          <a:prstGeom prst="roundRect">
            <a:avLst>
              <a:gd name="adj" fmla="val 909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g2da30c1678d_0_4"/>
          <p:cNvSpPr/>
          <p:nvPr/>
        </p:nvSpPr>
        <p:spPr>
          <a:xfrm>
            <a:off x="6522075" y="2602700"/>
            <a:ext cx="2166600" cy="1780800"/>
          </a:xfrm>
          <a:prstGeom prst="roundRect">
            <a:avLst>
              <a:gd name="adj" fmla="val 909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g2da30c1678d_0_4"/>
          <p:cNvSpPr txBox="1"/>
          <p:nvPr/>
        </p:nvSpPr>
        <p:spPr>
          <a:xfrm>
            <a:off x="6709125" y="660575"/>
            <a:ext cx="1792500" cy="1279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900"/>
              <a:buFont typeface="Arial"/>
              <a:buNone/>
            </a:pPr>
            <a:r>
              <a:rPr lang="en" sz="900">
                <a:solidFill>
                  <a:srgbClr val="222222"/>
                </a:solidFill>
                <a:latin typeface="Poppins"/>
                <a:ea typeface="Poppins"/>
                <a:cs typeface="Poppins"/>
                <a:sym typeface="Poppins"/>
              </a:rPr>
              <a:t>Join the movement for safer swimming! Take the Pool Safely Pledge today to commit to water safety practices like supervision, barriers, and knowing CPR: </a:t>
            </a:r>
            <a:r>
              <a:rPr lang="en" sz="900" b="0" i="0" u="sng" strike="noStrike" cap="none">
                <a:solidFill>
                  <a:schemeClr val="hlink"/>
                </a:solidFill>
                <a:latin typeface="Poppins"/>
                <a:ea typeface="Poppins"/>
                <a:cs typeface="Poppins"/>
                <a:sym typeface="Poppins"/>
                <a:hlinkClick r:id="rId4"/>
              </a:rPr>
              <a:t>https://bit.ly/425by82</a:t>
            </a:r>
            <a:r>
              <a:rPr lang="en" sz="900" b="0" i="0" u="none" strike="noStrike" cap="none">
                <a:solidFill>
                  <a:srgbClr val="222222"/>
                </a:solidFill>
                <a:latin typeface="Poppins"/>
                <a:ea typeface="Poppins"/>
                <a:cs typeface="Poppins"/>
                <a:sym typeface="Poppins"/>
              </a:rPr>
              <a:t> </a:t>
            </a:r>
            <a:endParaRPr sz="900" b="0" i="0" u="none" strike="noStrike" cap="none">
              <a:solidFill>
                <a:srgbClr val="222222"/>
              </a:solidFill>
              <a:latin typeface="Poppins"/>
              <a:ea typeface="Poppins"/>
              <a:cs typeface="Poppins"/>
              <a:sym typeface="Poppins"/>
            </a:endParaRPr>
          </a:p>
        </p:txBody>
      </p:sp>
      <p:sp>
        <p:nvSpPr>
          <p:cNvPr id="346" name="Google Shape;346;g2da30c1678d_0_4"/>
          <p:cNvSpPr/>
          <p:nvPr/>
        </p:nvSpPr>
        <p:spPr>
          <a:xfrm>
            <a:off x="4120675" y="2602700"/>
            <a:ext cx="2166600" cy="1780800"/>
          </a:xfrm>
          <a:prstGeom prst="roundRect">
            <a:avLst>
              <a:gd name="adj" fmla="val 909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da30c1678d_0_4"/>
          <p:cNvSpPr txBox="1"/>
          <p:nvPr/>
        </p:nvSpPr>
        <p:spPr>
          <a:xfrm>
            <a:off x="4287775" y="2694200"/>
            <a:ext cx="1832400" cy="1597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900"/>
              <a:buFont typeface="Arial"/>
              <a:buNone/>
            </a:pPr>
            <a:r>
              <a:rPr lang="en" sz="900">
                <a:solidFill>
                  <a:srgbClr val="222222"/>
                </a:solidFill>
                <a:latin typeface="Poppins"/>
                <a:ea typeface="Poppins"/>
                <a:cs typeface="Poppins"/>
                <a:sym typeface="Poppins"/>
              </a:rPr>
              <a:t>Water safety isn’t a me thing, it’s a we thing! Let's spread awareness about drowning prevention— water watchers, swimming lessons, barriers, and CPR knowledge save lives. Together, we can prevent tragedies.</a:t>
            </a:r>
            <a:endParaRPr sz="1200" b="0" i="0" u="none" strike="noStrike" cap="none">
              <a:solidFill>
                <a:schemeClr val="dk1"/>
              </a:solidFill>
              <a:latin typeface="Poppins"/>
              <a:ea typeface="Poppins"/>
              <a:cs typeface="Poppins"/>
              <a:sym typeface="Poppins"/>
            </a:endParaRPr>
          </a:p>
        </p:txBody>
      </p:sp>
      <p:sp>
        <p:nvSpPr>
          <p:cNvPr id="348" name="Google Shape;348;g2da30c1678d_0_4"/>
          <p:cNvSpPr txBox="1"/>
          <p:nvPr/>
        </p:nvSpPr>
        <p:spPr>
          <a:xfrm>
            <a:off x="6650325" y="2832608"/>
            <a:ext cx="1910100" cy="1279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900"/>
              <a:buFont typeface="Arial"/>
              <a:buNone/>
            </a:pPr>
            <a:r>
              <a:rPr lang="en" sz="900">
                <a:solidFill>
                  <a:srgbClr val="222222"/>
                </a:solidFill>
                <a:latin typeface="Poppins"/>
                <a:ea typeface="Poppins"/>
                <a:cs typeface="Poppins"/>
                <a:sym typeface="Poppins"/>
              </a:rPr>
              <a:t>Want to talk to your kids about pool safety but don’t know where to start? Listen to </a:t>
            </a:r>
            <a:r>
              <a:rPr lang="en" sz="900" b="0" i="0" u="none" strike="noStrike" cap="none">
                <a:solidFill>
                  <a:srgbClr val="222222"/>
                </a:solidFill>
                <a:latin typeface="Poppins"/>
                <a:ea typeface="Poppins"/>
                <a:cs typeface="Poppins"/>
                <a:sym typeface="Poppins"/>
              </a:rPr>
              <a:t>Laurie Berkner’s Pool Safely Song </a:t>
            </a:r>
            <a:r>
              <a:rPr lang="en" sz="900">
                <a:solidFill>
                  <a:srgbClr val="222222"/>
                </a:solidFill>
                <a:latin typeface="Poppins"/>
                <a:ea typeface="Poppins"/>
                <a:cs typeface="Poppins"/>
                <a:sym typeface="Poppins"/>
              </a:rPr>
              <a:t>to learn water safety in a fun way</a:t>
            </a:r>
            <a:r>
              <a:rPr lang="en" sz="900" b="0" i="0" u="none" strike="noStrike" cap="none">
                <a:solidFill>
                  <a:srgbClr val="222222"/>
                </a:solidFill>
                <a:latin typeface="Poppins"/>
                <a:ea typeface="Poppins"/>
                <a:cs typeface="Poppins"/>
                <a:sym typeface="Poppins"/>
              </a:rPr>
              <a:t>: </a:t>
            </a:r>
            <a:r>
              <a:rPr lang="en" sz="900" b="0" i="0" u="sng" strike="noStrike" cap="none">
                <a:solidFill>
                  <a:schemeClr val="hlink"/>
                </a:solidFill>
                <a:latin typeface="Poppins"/>
                <a:ea typeface="Poppins"/>
                <a:cs typeface="Poppins"/>
                <a:sym typeface="Poppins"/>
                <a:hlinkClick r:id="rId5"/>
              </a:rPr>
              <a:t>https://bit.ly/3MS5kUL</a:t>
            </a:r>
            <a:r>
              <a:rPr lang="en" sz="900" b="0" i="0" u="none" strike="noStrike" cap="none">
                <a:solidFill>
                  <a:srgbClr val="222222"/>
                </a:solidFill>
                <a:latin typeface="Poppins"/>
                <a:ea typeface="Poppins"/>
                <a:cs typeface="Poppins"/>
                <a:sym typeface="Poppins"/>
              </a:rPr>
              <a:t> </a:t>
            </a:r>
            <a:endParaRPr sz="900" b="0" i="0" u="none" strike="noStrike" cap="none">
              <a:solidFill>
                <a:srgbClr val="222222"/>
              </a:solidFill>
              <a:latin typeface="Poppins"/>
              <a:ea typeface="Poppins"/>
              <a:cs typeface="Poppins"/>
              <a:sym typeface="Poppins"/>
            </a:endParaRPr>
          </a:p>
        </p:txBody>
      </p:sp>
      <p:pic>
        <p:nvPicPr>
          <p:cNvPr id="349" name="Google Shape;349;g2da30c1678d_0_4"/>
          <p:cNvPicPr preferRelativeResize="0"/>
          <p:nvPr/>
        </p:nvPicPr>
        <p:blipFill>
          <a:blip r:embed="rId6">
            <a:alphaModFix/>
          </a:blip>
          <a:stretch>
            <a:fillRect/>
          </a:stretch>
        </p:blipFill>
        <p:spPr>
          <a:xfrm>
            <a:off x="2141825" y="2017250"/>
            <a:ext cx="737550" cy="737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rot="5400000" flipH="1">
            <a:off x="-1159600" y="1099413"/>
            <a:ext cx="5246400" cy="2974200"/>
          </a:xfrm>
          <a:prstGeom prst="rect">
            <a:avLst/>
          </a:prstGeom>
          <a:solidFill>
            <a:schemeClr val="accent1"/>
          </a:solidFill>
          <a:ln>
            <a:noFill/>
          </a:ln>
        </p:spPr>
        <p:txBody>
          <a:bodyPr spcFirstLastPara="1" wrap="square" lIns="91550" tIns="45775" rIns="91550" bIns="4577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9" name="Google Shape;99;p2"/>
          <p:cNvSpPr txBox="1"/>
          <p:nvPr/>
        </p:nvSpPr>
        <p:spPr>
          <a:xfrm>
            <a:off x="3309303" y="1500317"/>
            <a:ext cx="1040100" cy="3795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chemeClr val="accent2"/>
                </a:solidFill>
                <a:latin typeface="Poppins"/>
                <a:ea typeface="Poppins"/>
                <a:cs typeface="Poppins"/>
                <a:sym typeface="Poppins"/>
              </a:rPr>
              <a:t>12</a:t>
            </a:r>
            <a:endParaRPr sz="2500" b="1" i="0" u="none" strike="noStrike" cap="none">
              <a:solidFill>
                <a:schemeClr val="accent2"/>
              </a:solidFill>
              <a:latin typeface="Poppins"/>
              <a:ea typeface="Poppins"/>
              <a:cs typeface="Poppins"/>
              <a:sym typeface="Poppins"/>
            </a:endParaRPr>
          </a:p>
        </p:txBody>
      </p:sp>
      <p:cxnSp>
        <p:nvCxnSpPr>
          <p:cNvPr id="100" name="Google Shape;100;p2"/>
          <p:cNvCxnSpPr/>
          <p:nvPr/>
        </p:nvCxnSpPr>
        <p:spPr>
          <a:xfrm>
            <a:off x="4131378" y="1783392"/>
            <a:ext cx="1278900" cy="0"/>
          </a:xfrm>
          <a:prstGeom prst="straightConnector1">
            <a:avLst/>
          </a:prstGeom>
          <a:noFill/>
          <a:ln w="9525" cap="flat" cmpd="sng">
            <a:solidFill>
              <a:srgbClr val="D9D9D9"/>
            </a:solidFill>
            <a:prstDash val="solid"/>
            <a:round/>
            <a:headEnd type="none" w="sm" len="sm"/>
            <a:tailEnd type="none" w="sm" len="sm"/>
          </a:ln>
        </p:spPr>
      </p:cxnSp>
      <p:sp>
        <p:nvSpPr>
          <p:cNvPr id="101" name="Google Shape;101;p2"/>
          <p:cNvSpPr txBox="1"/>
          <p:nvPr/>
        </p:nvSpPr>
        <p:spPr>
          <a:xfrm>
            <a:off x="361250" y="519602"/>
            <a:ext cx="2503200" cy="15984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1" i="0" u="none" strike="noStrike" cap="none">
                <a:solidFill>
                  <a:srgbClr val="FFFFFF"/>
                </a:solidFill>
                <a:latin typeface="Poppins"/>
                <a:ea typeface="Poppins"/>
                <a:cs typeface="Poppins"/>
                <a:sym typeface="Poppins"/>
              </a:rPr>
              <a:t>Table of </a:t>
            </a:r>
            <a:endParaRPr sz="3600" b="1" i="0"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3600"/>
              <a:buFont typeface="Arial"/>
              <a:buNone/>
            </a:pPr>
            <a:r>
              <a:rPr lang="en" sz="3600" b="1" i="0" u="none" strike="noStrike" cap="none">
                <a:solidFill>
                  <a:srgbClr val="FFFFFF"/>
                </a:solidFill>
                <a:latin typeface="Poppins"/>
                <a:ea typeface="Poppins"/>
                <a:cs typeface="Poppins"/>
                <a:sym typeface="Poppins"/>
              </a:rPr>
              <a:t>Contents</a:t>
            </a:r>
            <a:endParaRPr sz="3600" b="1" i="1" u="none" strike="noStrike" cap="none">
              <a:solidFill>
                <a:srgbClr val="FFFFFF"/>
              </a:solidFill>
              <a:latin typeface="Poppins"/>
              <a:ea typeface="Poppins"/>
              <a:cs typeface="Poppins"/>
              <a:sym typeface="Poppins"/>
            </a:endParaRPr>
          </a:p>
        </p:txBody>
      </p:sp>
      <p:sp>
        <p:nvSpPr>
          <p:cNvPr id="102" name="Google Shape;102;p2"/>
          <p:cNvSpPr txBox="1"/>
          <p:nvPr/>
        </p:nvSpPr>
        <p:spPr>
          <a:xfrm>
            <a:off x="5621630" y="1611897"/>
            <a:ext cx="3902100" cy="379500"/>
          </a:xfrm>
          <a:prstGeom prst="rect">
            <a:avLst/>
          </a:prstGeom>
          <a:noFill/>
          <a:ln>
            <a:noFill/>
          </a:ln>
        </p:spPr>
        <p:txBody>
          <a:bodyPr spcFirstLastPara="1" wrap="square" lIns="98525" tIns="49250" rIns="98525" bIns="49250" anchor="t" anchorCtr="0">
            <a:noAutofit/>
          </a:bodyPr>
          <a:lstStyle/>
          <a:p>
            <a:pPr marL="0" marR="88900" lvl="0" indent="0" algn="l" rtl="0">
              <a:lnSpc>
                <a:spcPct val="170000"/>
              </a:lnSpc>
              <a:spcBef>
                <a:spcPts val="0"/>
              </a:spcBef>
              <a:spcAft>
                <a:spcPts val="0"/>
              </a:spcAft>
              <a:buClr>
                <a:schemeClr val="dk1"/>
              </a:buClr>
              <a:buSzPts val="1100"/>
              <a:buFont typeface="Arial"/>
              <a:buNone/>
            </a:pPr>
            <a:r>
              <a:rPr lang="en" sz="1400" b="0" i="0" u="none" strike="noStrike" cap="none">
                <a:solidFill>
                  <a:schemeClr val="dk1"/>
                </a:solidFill>
                <a:highlight>
                  <a:schemeClr val="lt1"/>
                </a:highlight>
                <a:latin typeface="Poppins Light"/>
                <a:ea typeface="Poppins Light"/>
                <a:cs typeface="Poppins Light"/>
                <a:sym typeface="Poppins Light"/>
              </a:rPr>
              <a:t>PSA</a:t>
            </a:r>
            <a:endParaRPr sz="1400" b="0" i="0" u="none" strike="noStrike" cap="none">
              <a:solidFill>
                <a:schemeClr val="dk1"/>
              </a:solidFill>
              <a:highlight>
                <a:schemeClr val="lt1"/>
              </a:highlight>
              <a:latin typeface="Poppins Light"/>
              <a:ea typeface="Poppins Light"/>
              <a:cs typeface="Poppins Light"/>
              <a:sym typeface="Poppins Light"/>
            </a:endParaRPr>
          </a:p>
        </p:txBody>
      </p:sp>
      <p:sp>
        <p:nvSpPr>
          <p:cNvPr id="103" name="Google Shape;103;p2"/>
          <p:cNvSpPr txBox="1"/>
          <p:nvPr/>
        </p:nvSpPr>
        <p:spPr>
          <a:xfrm>
            <a:off x="3309307" y="2009677"/>
            <a:ext cx="1040100" cy="3795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chemeClr val="accent2"/>
                </a:solidFill>
                <a:latin typeface="Poppins"/>
                <a:ea typeface="Poppins"/>
                <a:cs typeface="Poppins"/>
                <a:sym typeface="Poppins"/>
              </a:rPr>
              <a:t>14</a:t>
            </a:r>
            <a:endParaRPr sz="2500" b="1" i="0" u="none" strike="noStrike" cap="none">
              <a:solidFill>
                <a:schemeClr val="accent2"/>
              </a:solidFill>
              <a:latin typeface="Poppins"/>
              <a:ea typeface="Poppins"/>
              <a:cs typeface="Poppins"/>
              <a:sym typeface="Poppins"/>
            </a:endParaRPr>
          </a:p>
        </p:txBody>
      </p:sp>
      <p:cxnSp>
        <p:nvCxnSpPr>
          <p:cNvPr id="104" name="Google Shape;104;p2"/>
          <p:cNvCxnSpPr/>
          <p:nvPr/>
        </p:nvCxnSpPr>
        <p:spPr>
          <a:xfrm>
            <a:off x="4131386" y="2292755"/>
            <a:ext cx="1278900" cy="0"/>
          </a:xfrm>
          <a:prstGeom prst="straightConnector1">
            <a:avLst/>
          </a:prstGeom>
          <a:noFill/>
          <a:ln w="9525" cap="flat" cmpd="sng">
            <a:solidFill>
              <a:srgbClr val="D9D9D9"/>
            </a:solidFill>
            <a:prstDash val="solid"/>
            <a:round/>
            <a:headEnd type="none" w="sm" len="sm"/>
            <a:tailEnd type="none" w="sm" len="sm"/>
          </a:ln>
        </p:spPr>
      </p:cxnSp>
      <p:sp>
        <p:nvSpPr>
          <p:cNvPr id="105" name="Google Shape;105;p2"/>
          <p:cNvSpPr txBox="1"/>
          <p:nvPr/>
        </p:nvSpPr>
        <p:spPr>
          <a:xfrm>
            <a:off x="5621616" y="2094787"/>
            <a:ext cx="3902100" cy="379500"/>
          </a:xfrm>
          <a:prstGeom prst="rect">
            <a:avLst/>
          </a:prstGeom>
          <a:noFill/>
          <a:ln>
            <a:noFill/>
          </a:ln>
        </p:spPr>
        <p:txBody>
          <a:bodyPr spcFirstLastPara="1" wrap="square" lIns="98525" tIns="49250" rIns="98525" bIns="49250" anchor="t" anchorCtr="0">
            <a:noAutofit/>
          </a:bodyPr>
          <a:lstStyle/>
          <a:p>
            <a:pPr marL="0" marR="88900" lvl="0" indent="0" algn="l" rtl="0">
              <a:lnSpc>
                <a:spcPct val="170000"/>
              </a:lnSpc>
              <a:spcBef>
                <a:spcPts val="0"/>
              </a:spcBef>
              <a:spcAft>
                <a:spcPts val="0"/>
              </a:spcAft>
              <a:buClr>
                <a:schemeClr val="dk1"/>
              </a:buClr>
              <a:buSzPts val="1100"/>
              <a:buFont typeface="Arial"/>
              <a:buNone/>
            </a:pPr>
            <a:r>
              <a:rPr lang="en" sz="1400" b="0" i="0" u="none" strike="noStrike" cap="none">
                <a:solidFill>
                  <a:schemeClr val="dk1"/>
                </a:solidFill>
                <a:highlight>
                  <a:schemeClr val="lt1"/>
                </a:highlight>
                <a:latin typeface="Poppins Light"/>
                <a:ea typeface="Poppins Light"/>
                <a:cs typeface="Poppins Light"/>
                <a:sym typeface="Poppins Light"/>
              </a:rPr>
              <a:t>Ask the Experts</a:t>
            </a:r>
            <a:endParaRPr sz="1400" b="0" i="0" u="none" strike="noStrike" cap="none">
              <a:solidFill>
                <a:schemeClr val="dk1"/>
              </a:solidFill>
              <a:highlight>
                <a:schemeClr val="lt1"/>
              </a:highlight>
              <a:latin typeface="Poppins Light"/>
              <a:ea typeface="Poppins Light"/>
              <a:cs typeface="Poppins Light"/>
              <a:sym typeface="Poppins Light"/>
            </a:endParaRPr>
          </a:p>
        </p:txBody>
      </p:sp>
      <p:sp>
        <p:nvSpPr>
          <p:cNvPr id="106" name="Google Shape;106;p2"/>
          <p:cNvSpPr txBox="1"/>
          <p:nvPr/>
        </p:nvSpPr>
        <p:spPr>
          <a:xfrm>
            <a:off x="3309301" y="2514463"/>
            <a:ext cx="1040100" cy="3795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chemeClr val="accent2"/>
                </a:solidFill>
                <a:latin typeface="Poppins"/>
                <a:ea typeface="Poppins"/>
                <a:cs typeface="Poppins"/>
                <a:sym typeface="Poppins"/>
              </a:rPr>
              <a:t>16</a:t>
            </a:r>
            <a:endParaRPr sz="2500" b="1" i="0" u="none" strike="noStrike" cap="none">
              <a:solidFill>
                <a:schemeClr val="accent2"/>
              </a:solidFill>
              <a:latin typeface="Poppins"/>
              <a:ea typeface="Poppins"/>
              <a:cs typeface="Poppins"/>
              <a:sym typeface="Poppins"/>
            </a:endParaRPr>
          </a:p>
        </p:txBody>
      </p:sp>
      <p:cxnSp>
        <p:nvCxnSpPr>
          <p:cNvPr id="107" name="Google Shape;107;p2"/>
          <p:cNvCxnSpPr/>
          <p:nvPr/>
        </p:nvCxnSpPr>
        <p:spPr>
          <a:xfrm>
            <a:off x="4131368" y="2788386"/>
            <a:ext cx="1278900" cy="0"/>
          </a:xfrm>
          <a:prstGeom prst="straightConnector1">
            <a:avLst/>
          </a:prstGeom>
          <a:noFill/>
          <a:ln w="9525" cap="flat" cmpd="sng">
            <a:solidFill>
              <a:srgbClr val="D9D9D9"/>
            </a:solidFill>
            <a:prstDash val="solid"/>
            <a:round/>
            <a:headEnd type="none" w="sm" len="sm"/>
            <a:tailEnd type="none" w="sm" len="sm"/>
          </a:ln>
        </p:spPr>
      </p:cxnSp>
      <p:sp>
        <p:nvSpPr>
          <p:cNvPr id="108" name="Google Shape;108;p2"/>
          <p:cNvSpPr txBox="1"/>
          <p:nvPr/>
        </p:nvSpPr>
        <p:spPr>
          <a:xfrm>
            <a:off x="5621631" y="2577650"/>
            <a:ext cx="3902100" cy="379500"/>
          </a:xfrm>
          <a:prstGeom prst="rect">
            <a:avLst/>
          </a:prstGeom>
          <a:noFill/>
          <a:ln>
            <a:noFill/>
          </a:ln>
        </p:spPr>
        <p:txBody>
          <a:bodyPr spcFirstLastPara="1" wrap="square" lIns="98525" tIns="49250" rIns="98525" bIns="49250" anchor="t" anchorCtr="0">
            <a:noAutofit/>
          </a:bodyPr>
          <a:lstStyle/>
          <a:p>
            <a:pPr marL="0" marR="88900" lvl="0" indent="0" algn="l" rtl="0">
              <a:lnSpc>
                <a:spcPct val="170000"/>
              </a:lnSpc>
              <a:spcBef>
                <a:spcPts val="0"/>
              </a:spcBef>
              <a:spcAft>
                <a:spcPts val="0"/>
              </a:spcAft>
              <a:buClr>
                <a:schemeClr val="dk1"/>
              </a:buClr>
              <a:buSzPts val="1100"/>
              <a:buFont typeface="Arial"/>
              <a:buNone/>
            </a:pPr>
            <a:r>
              <a:rPr lang="en" sz="1400" b="0" i="0" u="none" strike="noStrike" cap="none">
                <a:solidFill>
                  <a:schemeClr val="dk1"/>
                </a:solidFill>
                <a:highlight>
                  <a:schemeClr val="lt1"/>
                </a:highlight>
                <a:latin typeface="Poppins Light"/>
                <a:ea typeface="Poppins Light"/>
                <a:cs typeface="Poppins Light"/>
                <a:sym typeface="Poppins Light"/>
              </a:rPr>
              <a:t>Social Media </a:t>
            </a:r>
            <a:endParaRPr sz="1400" b="0" i="0" u="none" strike="noStrike" cap="none">
              <a:solidFill>
                <a:schemeClr val="dk1"/>
              </a:solidFill>
              <a:highlight>
                <a:schemeClr val="lt1"/>
              </a:highlight>
              <a:latin typeface="Poppins Light"/>
              <a:ea typeface="Poppins Light"/>
              <a:cs typeface="Poppins Light"/>
              <a:sym typeface="Poppins Light"/>
            </a:endParaRPr>
          </a:p>
          <a:p>
            <a:pPr marL="0" marR="88900" lvl="0" indent="0" algn="l" rtl="0">
              <a:lnSpc>
                <a:spcPct val="170000"/>
              </a:lnSpc>
              <a:spcBef>
                <a:spcPts val="0"/>
              </a:spcBef>
              <a:spcAft>
                <a:spcPts val="0"/>
              </a:spcAft>
              <a:buClr>
                <a:schemeClr val="dk1"/>
              </a:buClr>
              <a:buSzPts val="1100"/>
              <a:buFont typeface="Arial"/>
              <a:buNone/>
            </a:pPr>
            <a:endParaRPr sz="1400" b="0" i="0" u="none" strike="noStrike" cap="none">
              <a:solidFill>
                <a:schemeClr val="dk1"/>
              </a:solidFill>
              <a:highlight>
                <a:schemeClr val="lt1"/>
              </a:highlight>
              <a:latin typeface="Poppins Light"/>
              <a:ea typeface="Poppins Light"/>
              <a:cs typeface="Poppins Light"/>
              <a:sym typeface="Poppins Light"/>
            </a:endParaRPr>
          </a:p>
        </p:txBody>
      </p:sp>
      <p:sp>
        <p:nvSpPr>
          <p:cNvPr id="109" name="Google Shape;109;p2"/>
          <p:cNvSpPr txBox="1"/>
          <p:nvPr/>
        </p:nvSpPr>
        <p:spPr>
          <a:xfrm>
            <a:off x="3272325" y="3034456"/>
            <a:ext cx="1040100" cy="3795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chemeClr val="accent2"/>
                </a:solidFill>
                <a:latin typeface="Poppins"/>
                <a:ea typeface="Poppins"/>
                <a:cs typeface="Poppins"/>
                <a:sym typeface="Poppins"/>
              </a:rPr>
              <a:t>2</a:t>
            </a:r>
            <a:r>
              <a:rPr lang="en" sz="2500" b="1">
                <a:solidFill>
                  <a:schemeClr val="accent2"/>
                </a:solidFill>
                <a:latin typeface="Poppins"/>
                <a:ea typeface="Poppins"/>
                <a:cs typeface="Poppins"/>
                <a:sym typeface="Poppins"/>
              </a:rPr>
              <a:t>3</a:t>
            </a:r>
            <a:endParaRPr sz="2500" b="1" i="0" u="none" strike="noStrike" cap="none">
              <a:solidFill>
                <a:schemeClr val="accent2"/>
              </a:solidFill>
              <a:latin typeface="Poppins"/>
              <a:ea typeface="Poppins"/>
              <a:cs typeface="Poppins"/>
              <a:sym typeface="Poppins"/>
            </a:endParaRPr>
          </a:p>
        </p:txBody>
      </p:sp>
      <p:cxnSp>
        <p:nvCxnSpPr>
          <p:cNvPr id="110" name="Google Shape;110;p2"/>
          <p:cNvCxnSpPr/>
          <p:nvPr/>
        </p:nvCxnSpPr>
        <p:spPr>
          <a:xfrm>
            <a:off x="4131368" y="3300492"/>
            <a:ext cx="1278900" cy="0"/>
          </a:xfrm>
          <a:prstGeom prst="straightConnector1">
            <a:avLst/>
          </a:prstGeom>
          <a:noFill/>
          <a:ln w="9525" cap="flat" cmpd="sng">
            <a:solidFill>
              <a:srgbClr val="D9D9D9"/>
            </a:solidFill>
            <a:prstDash val="solid"/>
            <a:round/>
            <a:headEnd type="none" w="sm" len="sm"/>
            <a:tailEnd type="none" w="sm" len="sm"/>
          </a:ln>
        </p:spPr>
      </p:cxnSp>
      <p:sp>
        <p:nvSpPr>
          <p:cNvPr id="111" name="Google Shape;111;p2"/>
          <p:cNvSpPr txBox="1"/>
          <p:nvPr/>
        </p:nvSpPr>
        <p:spPr>
          <a:xfrm>
            <a:off x="5621607" y="3110742"/>
            <a:ext cx="3902100" cy="379500"/>
          </a:xfrm>
          <a:prstGeom prst="rect">
            <a:avLst/>
          </a:prstGeom>
          <a:noFill/>
          <a:ln>
            <a:noFill/>
          </a:ln>
        </p:spPr>
        <p:txBody>
          <a:bodyPr spcFirstLastPara="1" wrap="square" lIns="98525" tIns="49250" rIns="98525" bIns="49250" anchor="t" anchorCtr="0">
            <a:noAutofit/>
          </a:bodyPr>
          <a:lstStyle/>
          <a:p>
            <a:pPr marL="0" marR="88900" lvl="0" indent="0" algn="l" rtl="0">
              <a:lnSpc>
                <a:spcPct val="170000"/>
              </a:lnSpc>
              <a:spcBef>
                <a:spcPts val="0"/>
              </a:spcBef>
              <a:spcAft>
                <a:spcPts val="0"/>
              </a:spcAft>
              <a:buClr>
                <a:schemeClr val="dk1"/>
              </a:buClr>
              <a:buSzPts val="1100"/>
              <a:buFont typeface="Arial"/>
              <a:buNone/>
            </a:pPr>
            <a:r>
              <a:rPr lang="en" sz="1400" b="0" i="0" u="none" strike="noStrike" cap="none">
                <a:solidFill>
                  <a:schemeClr val="dk1"/>
                </a:solidFill>
                <a:highlight>
                  <a:schemeClr val="lt1"/>
                </a:highlight>
                <a:latin typeface="Poppins Light"/>
                <a:ea typeface="Poppins Light"/>
                <a:cs typeface="Poppins Light"/>
                <a:sym typeface="Poppins Light"/>
              </a:rPr>
              <a:t>Visual Logo Library</a:t>
            </a:r>
            <a:endParaRPr sz="1400" b="0" i="0" u="none" strike="noStrike" cap="none">
              <a:solidFill>
                <a:schemeClr val="dk1"/>
              </a:solidFill>
              <a:highlight>
                <a:schemeClr val="lt1"/>
              </a:highlight>
              <a:latin typeface="Poppins Light"/>
              <a:ea typeface="Poppins Light"/>
              <a:cs typeface="Poppins Light"/>
              <a:sym typeface="Poppins Light"/>
            </a:endParaRPr>
          </a:p>
        </p:txBody>
      </p:sp>
      <p:pic>
        <p:nvPicPr>
          <p:cNvPr id="112" name="Google Shape;112;p2"/>
          <p:cNvPicPr preferRelativeResize="0"/>
          <p:nvPr/>
        </p:nvPicPr>
        <p:blipFill rotWithShape="1">
          <a:blip r:embed="rId3">
            <a:alphaModFix/>
          </a:blip>
          <a:srcRect l="44894" r="8836" b="32124"/>
          <a:stretch/>
        </p:blipFill>
        <p:spPr>
          <a:xfrm>
            <a:off x="-23500" y="2457700"/>
            <a:ext cx="1877800" cy="2752026"/>
          </a:xfrm>
          <a:prstGeom prst="rect">
            <a:avLst/>
          </a:prstGeom>
          <a:noFill/>
          <a:ln>
            <a:noFill/>
          </a:ln>
        </p:spPr>
      </p:pic>
      <p:sp>
        <p:nvSpPr>
          <p:cNvPr id="113" name="Google Shape;113;p2"/>
          <p:cNvSpPr txBox="1"/>
          <p:nvPr/>
        </p:nvSpPr>
        <p:spPr>
          <a:xfrm>
            <a:off x="3254598" y="537743"/>
            <a:ext cx="1040100" cy="379500"/>
          </a:xfrm>
          <a:prstGeom prst="rect">
            <a:avLst/>
          </a:prstGeom>
          <a:noFill/>
          <a:ln>
            <a:noFill/>
          </a:ln>
        </p:spPr>
        <p:txBody>
          <a:bodyPr spcFirstLastPara="1" wrap="square" lIns="91550" tIns="91550" rIns="91550" bIns="9155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chemeClr val="accent2"/>
                </a:solidFill>
                <a:latin typeface="Poppins"/>
                <a:ea typeface="Poppins"/>
                <a:cs typeface="Poppins"/>
                <a:sym typeface="Poppins"/>
              </a:rPr>
              <a:t>03</a:t>
            </a:r>
            <a:endParaRPr sz="2500" b="1" i="0" u="none" strike="noStrike" cap="none">
              <a:solidFill>
                <a:schemeClr val="accent2"/>
              </a:solidFill>
              <a:latin typeface="Poppins"/>
              <a:ea typeface="Poppins"/>
              <a:cs typeface="Poppins"/>
              <a:sym typeface="Poppins"/>
            </a:endParaRPr>
          </a:p>
        </p:txBody>
      </p:sp>
      <p:cxnSp>
        <p:nvCxnSpPr>
          <p:cNvPr id="114" name="Google Shape;114;p2"/>
          <p:cNvCxnSpPr/>
          <p:nvPr/>
        </p:nvCxnSpPr>
        <p:spPr>
          <a:xfrm>
            <a:off x="4131383" y="764677"/>
            <a:ext cx="1278900" cy="0"/>
          </a:xfrm>
          <a:prstGeom prst="straightConnector1">
            <a:avLst/>
          </a:prstGeom>
          <a:noFill/>
          <a:ln w="9525" cap="flat" cmpd="sng">
            <a:solidFill>
              <a:srgbClr val="D9D9D9"/>
            </a:solidFill>
            <a:prstDash val="solid"/>
            <a:round/>
            <a:headEnd type="none" w="sm" len="sm"/>
            <a:tailEnd type="none" w="sm" len="sm"/>
          </a:ln>
        </p:spPr>
      </p:cxnSp>
      <p:sp>
        <p:nvSpPr>
          <p:cNvPr id="115" name="Google Shape;115;p2"/>
          <p:cNvSpPr txBox="1"/>
          <p:nvPr/>
        </p:nvSpPr>
        <p:spPr>
          <a:xfrm>
            <a:off x="5621616" y="4226258"/>
            <a:ext cx="3902100" cy="379500"/>
          </a:xfrm>
          <a:prstGeom prst="rect">
            <a:avLst/>
          </a:prstGeom>
          <a:noFill/>
          <a:ln>
            <a:noFill/>
          </a:ln>
        </p:spPr>
        <p:txBody>
          <a:bodyPr spcFirstLastPara="1" wrap="square" lIns="98525" tIns="49250" rIns="98525" bIns="49250" anchor="t" anchorCtr="0">
            <a:noAutofit/>
          </a:bodyPr>
          <a:lstStyle/>
          <a:p>
            <a:pPr marL="0" marR="88900" lvl="0" indent="0" algn="l" rtl="0">
              <a:lnSpc>
                <a:spcPct val="170000"/>
              </a:lnSpc>
              <a:spcBef>
                <a:spcPts val="0"/>
              </a:spcBef>
              <a:spcAft>
                <a:spcPts val="0"/>
              </a:spcAft>
              <a:buClr>
                <a:schemeClr val="dk1"/>
              </a:buClr>
              <a:buSzPts val="1100"/>
              <a:buFont typeface="Arial"/>
              <a:buNone/>
            </a:pPr>
            <a:r>
              <a:rPr lang="en" sz="1400" b="0" i="0" u="none" strike="noStrike" cap="none">
                <a:solidFill>
                  <a:schemeClr val="dk1"/>
                </a:solidFill>
                <a:highlight>
                  <a:schemeClr val="lt1"/>
                </a:highlight>
                <a:latin typeface="Poppins Light"/>
                <a:ea typeface="Poppins Light"/>
                <a:cs typeface="Poppins Light"/>
                <a:sym typeface="Poppins Light"/>
              </a:rPr>
              <a:t>Contact Information</a:t>
            </a:r>
            <a:endParaRPr sz="1400" b="0" i="0" u="none" strike="noStrike" cap="none">
              <a:solidFill>
                <a:schemeClr val="dk1"/>
              </a:solidFill>
              <a:highlight>
                <a:schemeClr val="lt1"/>
              </a:highlight>
              <a:latin typeface="Poppins Light"/>
              <a:ea typeface="Poppins Light"/>
              <a:cs typeface="Poppins Light"/>
              <a:sym typeface="Poppins Light"/>
            </a:endParaRPr>
          </a:p>
        </p:txBody>
      </p:sp>
      <p:sp>
        <p:nvSpPr>
          <p:cNvPr id="116" name="Google Shape;116;p2"/>
          <p:cNvSpPr txBox="1"/>
          <p:nvPr/>
        </p:nvSpPr>
        <p:spPr>
          <a:xfrm>
            <a:off x="5621625" y="608850"/>
            <a:ext cx="4591800" cy="379500"/>
          </a:xfrm>
          <a:prstGeom prst="rect">
            <a:avLst/>
          </a:prstGeom>
          <a:noFill/>
          <a:ln>
            <a:noFill/>
          </a:ln>
        </p:spPr>
        <p:txBody>
          <a:bodyPr spcFirstLastPara="1" wrap="square" lIns="98525" tIns="49250" rIns="98525" bIns="49250" anchor="t" anchorCtr="0">
            <a:noAutofit/>
          </a:bodyPr>
          <a:lstStyle/>
          <a:p>
            <a:pPr marL="0" marR="88900" lvl="0" indent="0" algn="l" rtl="0">
              <a:lnSpc>
                <a:spcPct val="170000"/>
              </a:lnSpc>
              <a:spcBef>
                <a:spcPts val="0"/>
              </a:spcBef>
              <a:spcAft>
                <a:spcPts val="0"/>
              </a:spcAft>
              <a:buClr>
                <a:schemeClr val="dk1"/>
              </a:buClr>
              <a:buSzPts val="1100"/>
              <a:buFont typeface="Arial"/>
              <a:buNone/>
            </a:pPr>
            <a:r>
              <a:rPr lang="en" sz="1400" b="0" i="0" u="none" strike="noStrike" cap="none">
                <a:solidFill>
                  <a:schemeClr val="dk1"/>
                </a:solidFill>
                <a:highlight>
                  <a:schemeClr val="lt1"/>
                </a:highlight>
                <a:latin typeface="Poppins Light"/>
                <a:ea typeface="Poppins Light"/>
                <a:cs typeface="Poppins Light"/>
                <a:sym typeface="Poppins Light"/>
              </a:rPr>
              <a:t>Messaging </a:t>
            </a:r>
            <a:endParaRPr sz="1400" b="0" i="0" u="none" strike="noStrike" cap="none">
              <a:solidFill>
                <a:schemeClr val="dk1"/>
              </a:solidFill>
              <a:highlight>
                <a:schemeClr val="lt1"/>
              </a:highlight>
              <a:latin typeface="Poppins Light"/>
              <a:ea typeface="Poppins Light"/>
              <a:cs typeface="Poppins Light"/>
              <a:sym typeface="Poppins Light"/>
            </a:endParaRPr>
          </a:p>
        </p:txBody>
      </p:sp>
      <p:sp>
        <p:nvSpPr>
          <p:cNvPr id="117" name="Google Shape;117;p2"/>
          <p:cNvSpPr txBox="1"/>
          <p:nvPr/>
        </p:nvSpPr>
        <p:spPr>
          <a:xfrm>
            <a:off x="3272337" y="3569207"/>
            <a:ext cx="1040100" cy="3795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chemeClr val="accent2"/>
                </a:solidFill>
                <a:latin typeface="Poppins"/>
                <a:ea typeface="Poppins"/>
                <a:cs typeface="Poppins"/>
                <a:sym typeface="Poppins"/>
              </a:rPr>
              <a:t>2</a:t>
            </a:r>
            <a:r>
              <a:rPr lang="en" sz="2500" b="1">
                <a:solidFill>
                  <a:schemeClr val="accent2"/>
                </a:solidFill>
                <a:latin typeface="Poppins"/>
                <a:ea typeface="Poppins"/>
                <a:cs typeface="Poppins"/>
                <a:sym typeface="Poppins"/>
              </a:rPr>
              <a:t>7</a:t>
            </a:r>
            <a:endParaRPr sz="2500" b="1" i="0" u="none" strike="noStrike" cap="none">
              <a:solidFill>
                <a:schemeClr val="accent2"/>
              </a:solidFill>
              <a:latin typeface="Poppins"/>
              <a:ea typeface="Poppins"/>
              <a:cs typeface="Poppins"/>
              <a:sym typeface="Poppins"/>
            </a:endParaRPr>
          </a:p>
        </p:txBody>
      </p:sp>
      <p:cxnSp>
        <p:nvCxnSpPr>
          <p:cNvPr id="118" name="Google Shape;118;p2"/>
          <p:cNvCxnSpPr/>
          <p:nvPr/>
        </p:nvCxnSpPr>
        <p:spPr>
          <a:xfrm>
            <a:off x="4131372" y="3846712"/>
            <a:ext cx="1278900" cy="0"/>
          </a:xfrm>
          <a:prstGeom prst="straightConnector1">
            <a:avLst/>
          </a:prstGeom>
          <a:noFill/>
          <a:ln w="9525" cap="flat" cmpd="sng">
            <a:solidFill>
              <a:srgbClr val="D9D9D9"/>
            </a:solidFill>
            <a:prstDash val="solid"/>
            <a:round/>
            <a:headEnd type="none" w="sm" len="sm"/>
            <a:tailEnd type="none" w="sm" len="sm"/>
          </a:ln>
        </p:spPr>
      </p:cxnSp>
      <p:sp>
        <p:nvSpPr>
          <p:cNvPr id="119" name="Google Shape;119;p2"/>
          <p:cNvSpPr txBox="1"/>
          <p:nvPr/>
        </p:nvSpPr>
        <p:spPr>
          <a:xfrm>
            <a:off x="5621604" y="3668507"/>
            <a:ext cx="3902100" cy="379500"/>
          </a:xfrm>
          <a:prstGeom prst="rect">
            <a:avLst/>
          </a:prstGeom>
          <a:noFill/>
          <a:ln>
            <a:noFill/>
          </a:ln>
        </p:spPr>
        <p:txBody>
          <a:bodyPr spcFirstLastPara="1" wrap="square" lIns="98525" tIns="49250" rIns="98525" bIns="49250" anchor="t" anchorCtr="0">
            <a:noAutofit/>
          </a:bodyPr>
          <a:lstStyle/>
          <a:p>
            <a:pPr marL="0" marR="88900" lvl="0" indent="0" algn="l" rtl="0">
              <a:lnSpc>
                <a:spcPct val="170000"/>
              </a:lnSpc>
              <a:spcBef>
                <a:spcPts val="0"/>
              </a:spcBef>
              <a:spcAft>
                <a:spcPts val="0"/>
              </a:spcAft>
              <a:buClr>
                <a:schemeClr val="dk1"/>
              </a:buClr>
              <a:buSzPts val="1100"/>
              <a:buFont typeface="Arial"/>
              <a:buNone/>
            </a:pPr>
            <a:r>
              <a:rPr lang="en" sz="1400" b="0" i="0" u="none" strike="noStrike" cap="none">
                <a:solidFill>
                  <a:schemeClr val="dk1"/>
                </a:solidFill>
                <a:highlight>
                  <a:schemeClr val="lt1"/>
                </a:highlight>
                <a:latin typeface="Poppins Light"/>
                <a:ea typeface="Poppins Light"/>
                <a:cs typeface="Poppins Light"/>
                <a:sym typeface="Poppins Light"/>
              </a:rPr>
              <a:t>Resources</a:t>
            </a:r>
            <a:endParaRPr sz="1400" b="0" i="0" u="none" strike="noStrike" cap="none">
              <a:solidFill>
                <a:schemeClr val="dk1"/>
              </a:solidFill>
              <a:highlight>
                <a:schemeClr val="lt1"/>
              </a:highlight>
              <a:latin typeface="Poppins Light"/>
              <a:ea typeface="Poppins Light"/>
              <a:cs typeface="Poppins Light"/>
              <a:sym typeface="Poppins Light"/>
            </a:endParaRPr>
          </a:p>
        </p:txBody>
      </p:sp>
      <p:sp>
        <p:nvSpPr>
          <p:cNvPr id="120" name="Google Shape;120;p2"/>
          <p:cNvSpPr txBox="1"/>
          <p:nvPr/>
        </p:nvSpPr>
        <p:spPr>
          <a:xfrm>
            <a:off x="3272325" y="4103938"/>
            <a:ext cx="1040100" cy="3795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chemeClr val="accent2"/>
                </a:solidFill>
                <a:latin typeface="Poppins"/>
                <a:ea typeface="Poppins"/>
                <a:cs typeface="Poppins"/>
                <a:sym typeface="Poppins"/>
              </a:rPr>
              <a:t>3</a:t>
            </a:r>
            <a:r>
              <a:rPr lang="en" sz="2500" b="1">
                <a:solidFill>
                  <a:schemeClr val="accent2"/>
                </a:solidFill>
                <a:latin typeface="Poppins"/>
                <a:ea typeface="Poppins"/>
                <a:cs typeface="Poppins"/>
                <a:sym typeface="Poppins"/>
              </a:rPr>
              <a:t>5</a:t>
            </a:r>
            <a:endParaRPr sz="2500" b="1" i="0" u="none" strike="noStrike" cap="none">
              <a:solidFill>
                <a:schemeClr val="accent2"/>
              </a:solidFill>
              <a:latin typeface="Poppins"/>
              <a:ea typeface="Poppins"/>
              <a:cs typeface="Poppins"/>
              <a:sym typeface="Poppins"/>
            </a:endParaRPr>
          </a:p>
        </p:txBody>
      </p:sp>
      <p:cxnSp>
        <p:nvCxnSpPr>
          <p:cNvPr id="121" name="Google Shape;121;p2"/>
          <p:cNvCxnSpPr/>
          <p:nvPr/>
        </p:nvCxnSpPr>
        <p:spPr>
          <a:xfrm>
            <a:off x="4131378" y="4378527"/>
            <a:ext cx="1278900" cy="0"/>
          </a:xfrm>
          <a:prstGeom prst="straightConnector1">
            <a:avLst/>
          </a:prstGeom>
          <a:noFill/>
          <a:ln w="9525" cap="flat" cmpd="sng">
            <a:solidFill>
              <a:srgbClr val="D9D9D9"/>
            </a:solidFill>
            <a:prstDash val="solid"/>
            <a:round/>
            <a:headEnd type="none" w="sm" len="sm"/>
            <a:tailEnd type="none" w="sm" len="sm"/>
          </a:ln>
        </p:spPr>
      </p:cxnSp>
      <p:sp>
        <p:nvSpPr>
          <p:cNvPr id="122" name="Google Shape;122;p2"/>
          <p:cNvSpPr txBox="1"/>
          <p:nvPr/>
        </p:nvSpPr>
        <p:spPr>
          <a:xfrm>
            <a:off x="3309298" y="1019044"/>
            <a:ext cx="1040100" cy="379500"/>
          </a:xfrm>
          <a:prstGeom prst="rect">
            <a:avLst/>
          </a:prstGeom>
          <a:noFill/>
          <a:ln>
            <a:noFill/>
          </a:ln>
        </p:spPr>
        <p:txBody>
          <a:bodyPr spcFirstLastPara="1" wrap="square" lIns="91550" tIns="91550" rIns="91550" bIns="9155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chemeClr val="accent2"/>
                </a:solidFill>
                <a:latin typeface="Poppins"/>
                <a:ea typeface="Poppins"/>
                <a:cs typeface="Poppins"/>
                <a:sym typeface="Poppins"/>
              </a:rPr>
              <a:t>10</a:t>
            </a:r>
            <a:endParaRPr sz="2500" b="1" i="0" u="none" strike="noStrike" cap="none">
              <a:solidFill>
                <a:schemeClr val="accent2"/>
              </a:solidFill>
              <a:latin typeface="Poppins"/>
              <a:ea typeface="Poppins"/>
              <a:cs typeface="Poppins"/>
              <a:sym typeface="Poppins"/>
            </a:endParaRPr>
          </a:p>
        </p:txBody>
      </p:sp>
      <p:cxnSp>
        <p:nvCxnSpPr>
          <p:cNvPr id="123" name="Google Shape;123;p2"/>
          <p:cNvCxnSpPr/>
          <p:nvPr/>
        </p:nvCxnSpPr>
        <p:spPr>
          <a:xfrm>
            <a:off x="4131383" y="1245777"/>
            <a:ext cx="1278900" cy="0"/>
          </a:xfrm>
          <a:prstGeom prst="straightConnector1">
            <a:avLst/>
          </a:prstGeom>
          <a:noFill/>
          <a:ln w="9525" cap="flat" cmpd="sng">
            <a:solidFill>
              <a:srgbClr val="D9D9D9"/>
            </a:solidFill>
            <a:prstDash val="solid"/>
            <a:round/>
            <a:headEnd type="none" w="sm" len="sm"/>
            <a:tailEnd type="none" w="sm" len="sm"/>
          </a:ln>
        </p:spPr>
      </p:cxnSp>
      <p:sp>
        <p:nvSpPr>
          <p:cNvPr id="124" name="Google Shape;124;p2"/>
          <p:cNvSpPr txBox="1"/>
          <p:nvPr/>
        </p:nvSpPr>
        <p:spPr>
          <a:xfrm>
            <a:off x="5621625" y="1097450"/>
            <a:ext cx="4591800" cy="379500"/>
          </a:xfrm>
          <a:prstGeom prst="rect">
            <a:avLst/>
          </a:prstGeom>
          <a:noFill/>
          <a:ln>
            <a:noFill/>
          </a:ln>
        </p:spPr>
        <p:txBody>
          <a:bodyPr spcFirstLastPara="1" wrap="square" lIns="98525" tIns="49250" rIns="98525" bIns="49250" anchor="t" anchorCtr="0">
            <a:noAutofit/>
          </a:bodyPr>
          <a:lstStyle/>
          <a:p>
            <a:pPr marL="0" marR="88900" lvl="0" indent="0" algn="l" rtl="0">
              <a:lnSpc>
                <a:spcPct val="170000"/>
              </a:lnSpc>
              <a:spcBef>
                <a:spcPts val="0"/>
              </a:spcBef>
              <a:spcAft>
                <a:spcPts val="0"/>
              </a:spcAft>
              <a:buClr>
                <a:schemeClr val="dk1"/>
              </a:buClr>
              <a:buSzPts val="1100"/>
              <a:buFont typeface="Arial"/>
              <a:buNone/>
            </a:pPr>
            <a:r>
              <a:rPr lang="en" sz="1400" b="0" i="0" u="none" strike="noStrike" cap="none">
                <a:solidFill>
                  <a:schemeClr val="dk1"/>
                </a:solidFill>
                <a:highlight>
                  <a:schemeClr val="lt1"/>
                </a:highlight>
                <a:latin typeface="Poppins Light"/>
                <a:ea typeface="Poppins Light"/>
                <a:cs typeface="Poppins Light"/>
                <a:sym typeface="Poppins Light"/>
              </a:rPr>
              <a:t>Grant Program </a:t>
            </a:r>
            <a:endParaRPr sz="1400" b="0" i="0" u="none" strike="noStrike" cap="none">
              <a:solidFill>
                <a:schemeClr val="dk1"/>
              </a:solidFill>
              <a:highlight>
                <a:schemeClr val="lt1"/>
              </a:highlight>
              <a:latin typeface="Poppins Light"/>
              <a:ea typeface="Poppins Light"/>
              <a:cs typeface="Poppins Light"/>
              <a:sym typeface="Poppins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8"/>
          <p:cNvSpPr txBox="1"/>
          <p:nvPr/>
        </p:nvSpPr>
        <p:spPr>
          <a:xfrm>
            <a:off x="7733925" y="177382"/>
            <a:ext cx="848700" cy="47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en" sz="3100" b="1" i="0" u="none" strike="noStrike" cap="none">
                <a:solidFill>
                  <a:srgbClr val="FFFFFF"/>
                </a:solidFill>
                <a:latin typeface="Poppins"/>
                <a:ea typeface="Poppins"/>
                <a:cs typeface="Poppins"/>
                <a:sym typeface="Poppins"/>
              </a:rPr>
              <a:t>04 </a:t>
            </a:r>
            <a:endParaRPr sz="3500" b="1" i="0" u="none" strike="noStrike" cap="none">
              <a:solidFill>
                <a:srgbClr val="FFFFFF"/>
              </a:solidFill>
              <a:latin typeface="Poppins"/>
              <a:ea typeface="Poppins"/>
              <a:cs typeface="Poppins"/>
              <a:sym typeface="Poppins"/>
            </a:endParaRPr>
          </a:p>
        </p:txBody>
      </p:sp>
      <p:sp>
        <p:nvSpPr>
          <p:cNvPr id="355" name="Google Shape;355;p18"/>
          <p:cNvSpPr txBox="1"/>
          <p:nvPr/>
        </p:nvSpPr>
        <p:spPr>
          <a:xfrm>
            <a:off x="8368050" y="405586"/>
            <a:ext cx="3000000" cy="25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accent2"/>
                </a:solidFill>
                <a:latin typeface="Poppins Light"/>
                <a:ea typeface="Poppins Light"/>
                <a:cs typeface="Poppins Light"/>
                <a:sym typeface="Poppins Light"/>
              </a:rPr>
              <a:t>/ 04</a:t>
            </a:r>
            <a:endParaRPr sz="1100" b="0" i="0" u="none" strike="noStrike" cap="none">
              <a:solidFill>
                <a:schemeClr val="accent2"/>
              </a:solidFill>
              <a:latin typeface="Poppins"/>
              <a:ea typeface="Poppins"/>
              <a:cs typeface="Poppins"/>
              <a:sym typeface="Poppins"/>
            </a:endParaRPr>
          </a:p>
        </p:txBody>
      </p:sp>
      <p:sp>
        <p:nvSpPr>
          <p:cNvPr id="356" name="Google Shape;356;p18"/>
          <p:cNvSpPr/>
          <p:nvPr/>
        </p:nvSpPr>
        <p:spPr>
          <a:xfrm>
            <a:off x="3533700" y="-25447"/>
            <a:ext cx="5610600" cy="5169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18"/>
          <p:cNvSpPr/>
          <p:nvPr/>
        </p:nvSpPr>
        <p:spPr>
          <a:xfrm>
            <a:off x="4120675" y="500375"/>
            <a:ext cx="4529912" cy="1780800"/>
          </a:xfrm>
          <a:prstGeom prst="roundRect">
            <a:avLst>
              <a:gd name="adj" fmla="val 909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18"/>
          <p:cNvSpPr txBox="1"/>
          <p:nvPr/>
        </p:nvSpPr>
        <p:spPr>
          <a:xfrm>
            <a:off x="493413" y="608415"/>
            <a:ext cx="2746800" cy="9786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dirty="0">
                <a:solidFill>
                  <a:schemeClr val="accent1"/>
                </a:solidFill>
                <a:latin typeface="Poppins"/>
                <a:ea typeface="Poppins"/>
                <a:cs typeface="Poppins"/>
                <a:sym typeface="Poppins"/>
              </a:rPr>
              <a:t>Sample Social Media Posts: Facebook</a:t>
            </a:r>
            <a:endParaRPr sz="2800" b="1" i="0" u="none" strike="noStrike" cap="none" dirty="0">
              <a:solidFill>
                <a:schemeClr val="accent1"/>
              </a:solidFill>
              <a:latin typeface="Poppins"/>
              <a:ea typeface="Poppins"/>
              <a:cs typeface="Poppins"/>
              <a:sym typeface="Poppins"/>
            </a:endParaRPr>
          </a:p>
        </p:txBody>
      </p:sp>
      <p:sp>
        <p:nvSpPr>
          <p:cNvPr id="359" name="Google Shape;359;p18"/>
          <p:cNvSpPr txBox="1"/>
          <p:nvPr/>
        </p:nvSpPr>
        <p:spPr>
          <a:xfrm>
            <a:off x="533913" y="2559053"/>
            <a:ext cx="2665800" cy="1694700"/>
          </a:xfrm>
          <a:prstGeom prst="rect">
            <a:avLst/>
          </a:prstGeom>
          <a:noFill/>
          <a:ln>
            <a:noFill/>
          </a:ln>
        </p:spPr>
        <p:txBody>
          <a:bodyPr spcFirstLastPara="1" wrap="square" lIns="63700" tIns="63700" rIns="63700" bIns="63700" anchor="t" anchorCtr="0">
            <a:noAutofit/>
          </a:bodyPr>
          <a:lstStyle/>
          <a:p>
            <a:pPr marL="0" marR="0" lvl="0" indent="0" algn="l" rtl="0">
              <a:lnSpc>
                <a:spcPct val="150000"/>
              </a:lnSpc>
              <a:spcBef>
                <a:spcPts val="0"/>
              </a:spcBef>
              <a:spcAft>
                <a:spcPts val="0"/>
              </a:spcAft>
              <a:buClr>
                <a:schemeClr val="dk1"/>
              </a:buClr>
              <a:buSzPts val="1100"/>
              <a:buFont typeface="Arial"/>
              <a:buNone/>
            </a:pPr>
            <a:r>
              <a:rPr lang="en" sz="1100" b="0" i="0" u="none" strike="noStrike" cap="none" dirty="0">
                <a:solidFill>
                  <a:srgbClr val="6C6C80"/>
                </a:solidFill>
                <a:latin typeface="Poppins"/>
                <a:ea typeface="Poppins"/>
                <a:cs typeface="Poppins"/>
                <a:sym typeface="Poppins"/>
              </a:rPr>
              <a:t>Feel free to share any of these posts on your Facebook page—or write your own using these as a guide! You can tag the </a:t>
            </a:r>
            <a:r>
              <a:rPr lang="en" sz="1100" b="0" i="1" u="none" strike="noStrike" cap="none" dirty="0">
                <a:solidFill>
                  <a:srgbClr val="6C6C80"/>
                </a:solidFill>
                <a:latin typeface="Poppins"/>
                <a:ea typeface="Poppins"/>
                <a:cs typeface="Poppins"/>
                <a:sym typeface="Poppins"/>
              </a:rPr>
              <a:t>Pool Safely </a:t>
            </a:r>
            <a:r>
              <a:rPr lang="en" sz="1100" b="0" i="0" u="none" strike="noStrike" cap="none" dirty="0">
                <a:solidFill>
                  <a:srgbClr val="6C6C80"/>
                </a:solidFill>
                <a:latin typeface="Poppins"/>
                <a:ea typeface="Poppins"/>
                <a:cs typeface="Poppins"/>
                <a:sym typeface="Poppins"/>
              </a:rPr>
              <a:t>Facebook page in your posts as well: </a:t>
            </a:r>
            <a:r>
              <a:rPr lang="en" sz="1100" b="0" i="0" u="sng" strike="noStrike" cap="none" dirty="0">
                <a:solidFill>
                  <a:schemeClr val="hlink"/>
                </a:solidFill>
                <a:latin typeface="Poppins"/>
                <a:ea typeface="Poppins"/>
                <a:cs typeface="Poppins"/>
                <a:sym typeface="Poppins"/>
                <a:hlinkClick r:id="rId3"/>
              </a:rPr>
              <a:t>@PoolSafely</a:t>
            </a:r>
            <a:r>
              <a:rPr lang="en" sz="1100" b="0" i="0" u="none" strike="noStrike" cap="none" dirty="0">
                <a:solidFill>
                  <a:srgbClr val="6C6C80"/>
                </a:solidFill>
                <a:latin typeface="Poppins"/>
                <a:ea typeface="Poppins"/>
                <a:cs typeface="Poppins"/>
                <a:sym typeface="Poppins"/>
              </a:rPr>
              <a:t>.</a:t>
            </a:r>
            <a:endParaRPr sz="1100" b="0" i="0" u="none" strike="noStrike" cap="none" dirty="0">
              <a:solidFill>
                <a:srgbClr val="6C6C80"/>
              </a:solidFill>
              <a:latin typeface="Poppins"/>
              <a:ea typeface="Poppins"/>
              <a:cs typeface="Poppins"/>
              <a:sym typeface="Poppins"/>
            </a:endParaRPr>
          </a:p>
        </p:txBody>
      </p:sp>
      <p:sp>
        <p:nvSpPr>
          <p:cNvPr id="360" name="Google Shape;360;p18"/>
          <p:cNvSpPr txBox="1"/>
          <p:nvPr/>
        </p:nvSpPr>
        <p:spPr>
          <a:xfrm>
            <a:off x="6198982" y="4705020"/>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rgbClr val="FFFFFF"/>
                </a:solidFill>
                <a:latin typeface="Poppins"/>
                <a:ea typeface="Poppins"/>
                <a:cs typeface="Poppins"/>
                <a:sym typeface="Poppins"/>
              </a:rPr>
              <a:t>SOCIAL MEDIA  |</a:t>
            </a:r>
            <a:endParaRPr sz="800" b="0" i="0" u="none" strike="noStrike" cap="none">
              <a:solidFill>
                <a:srgbClr val="FFFFFF"/>
              </a:solidFill>
              <a:latin typeface="Poppins"/>
              <a:ea typeface="Poppins"/>
              <a:cs typeface="Poppins"/>
              <a:sym typeface="Poppins"/>
            </a:endParaRPr>
          </a:p>
        </p:txBody>
      </p:sp>
      <p:sp>
        <p:nvSpPr>
          <p:cNvPr id="361" name="Google Shape;361;p18"/>
          <p:cNvSpPr txBox="1">
            <a:spLocks noGrp="1"/>
          </p:cNvSpPr>
          <p:nvPr>
            <p:ph type="sldNum" idx="12"/>
          </p:nvPr>
        </p:nvSpPr>
        <p:spPr>
          <a:xfrm>
            <a:off x="8357838" y="4663217"/>
            <a:ext cx="548700" cy="393600"/>
          </a:xfrm>
          <a:prstGeom prst="rect">
            <a:avLst/>
          </a:prstGeom>
          <a:noFill/>
          <a:ln>
            <a:noFill/>
          </a:ln>
        </p:spPr>
        <p:txBody>
          <a:bodyPr spcFirstLastPara="1" wrap="square" lIns="75575" tIns="75575" rIns="75575" bIns="7557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rgbClr val="FFFFFF"/>
                </a:solidFill>
                <a:latin typeface="Poppins"/>
                <a:ea typeface="Poppins"/>
                <a:cs typeface="Poppins"/>
                <a:sym typeface="Poppins"/>
              </a:rPr>
              <a:t>20</a:t>
            </a:fld>
            <a:endParaRPr sz="800" b="1">
              <a:solidFill>
                <a:srgbClr val="FFFFFF"/>
              </a:solidFill>
              <a:latin typeface="Poppins"/>
              <a:ea typeface="Poppins"/>
              <a:cs typeface="Poppins"/>
              <a:sym typeface="Poppins"/>
            </a:endParaRPr>
          </a:p>
        </p:txBody>
      </p:sp>
      <p:sp>
        <p:nvSpPr>
          <p:cNvPr id="362" name="Google Shape;362;p18"/>
          <p:cNvSpPr txBox="1"/>
          <p:nvPr/>
        </p:nvSpPr>
        <p:spPr>
          <a:xfrm>
            <a:off x="4274099" y="887525"/>
            <a:ext cx="4129800" cy="1006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dirty="0">
                <a:solidFill>
                  <a:srgbClr val="222222"/>
                </a:solidFill>
                <a:latin typeface="Poppins"/>
                <a:ea typeface="Poppins"/>
                <a:cs typeface="Poppins"/>
                <a:sym typeface="Poppins"/>
              </a:rPr>
              <a:t>Do you have an alarm installed in your pool? This Pool Safely video shows how a pool alarm is one step you can take to keep your kids safer in the water: </a:t>
            </a:r>
            <a:r>
              <a:rPr lang="en" sz="1200" u="sng" dirty="0">
                <a:solidFill>
                  <a:schemeClr val="hlink"/>
                </a:solidFill>
                <a:latin typeface="Poppins"/>
                <a:ea typeface="Poppins"/>
                <a:cs typeface="Poppins"/>
                <a:sym typeface="Poppins"/>
                <a:hlinkClick r:id="rId4"/>
              </a:rPr>
              <a:t>https://bit.ly/3PsjUnE</a:t>
            </a:r>
            <a:r>
              <a:rPr lang="en" sz="1200" dirty="0">
                <a:solidFill>
                  <a:srgbClr val="222222"/>
                </a:solidFill>
                <a:latin typeface="Poppins"/>
                <a:ea typeface="Poppins"/>
                <a:cs typeface="Poppins"/>
                <a:sym typeface="Poppins"/>
              </a:rPr>
              <a:t> </a:t>
            </a:r>
            <a:endParaRPr sz="1200" b="0" i="0" u="none" strike="noStrike" cap="none" dirty="0">
              <a:solidFill>
                <a:srgbClr val="222222"/>
              </a:solidFill>
              <a:latin typeface="Poppins"/>
              <a:ea typeface="Poppins"/>
              <a:cs typeface="Poppins"/>
              <a:sym typeface="Poppins"/>
            </a:endParaRPr>
          </a:p>
        </p:txBody>
      </p:sp>
      <p:sp>
        <p:nvSpPr>
          <p:cNvPr id="363" name="Google Shape;363;p18"/>
          <p:cNvSpPr/>
          <p:nvPr/>
        </p:nvSpPr>
        <p:spPr>
          <a:xfrm>
            <a:off x="4120675" y="2602700"/>
            <a:ext cx="4529912" cy="1869300"/>
          </a:xfrm>
          <a:prstGeom prst="roundRect">
            <a:avLst>
              <a:gd name="adj" fmla="val 909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18"/>
          <p:cNvSpPr txBox="1"/>
          <p:nvPr/>
        </p:nvSpPr>
        <p:spPr>
          <a:xfrm>
            <a:off x="4295543" y="3034107"/>
            <a:ext cx="4086900" cy="1006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dirty="0">
                <a:solidFill>
                  <a:srgbClr val="222222"/>
                </a:solidFill>
                <a:latin typeface="Poppins"/>
                <a:ea typeface="Poppins"/>
                <a:cs typeface="Poppins"/>
                <a:sym typeface="Poppins"/>
              </a:rPr>
              <a:t>As kids are heading back to school, remember that math and reading aren’t the only subjects to learn about. Learning to swim is an important step for all kids to help keep them safer in the water.</a:t>
            </a:r>
            <a:endParaRPr sz="1200" b="0" i="0" u="none" strike="noStrike" cap="none" dirty="0">
              <a:solidFill>
                <a:schemeClr val="dk1"/>
              </a:solidFill>
              <a:latin typeface="Poppins"/>
              <a:ea typeface="Poppins"/>
              <a:cs typeface="Poppins"/>
              <a:sym typeface="Poppins"/>
            </a:endParaRPr>
          </a:p>
        </p:txBody>
      </p:sp>
      <p:pic>
        <p:nvPicPr>
          <p:cNvPr id="365" name="Google Shape;365;p18"/>
          <p:cNvPicPr preferRelativeResize="0"/>
          <p:nvPr/>
        </p:nvPicPr>
        <p:blipFill>
          <a:blip r:embed="rId5">
            <a:alphaModFix/>
          </a:blip>
          <a:stretch>
            <a:fillRect/>
          </a:stretch>
        </p:blipFill>
        <p:spPr>
          <a:xfrm>
            <a:off x="2472125" y="1905201"/>
            <a:ext cx="438474" cy="4384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7"/>
          <p:cNvSpPr/>
          <p:nvPr/>
        </p:nvSpPr>
        <p:spPr>
          <a:xfrm>
            <a:off x="3533700" y="-25447"/>
            <a:ext cx="5610600" cy="5169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17"/>
          <p:cNvSpPr/>
          <p:nvPr/>
        </p:nvSpPr>
        <p:spPr>
          <a:xfrm>
            <a:off x="4120675" y="500375"/>
            <a:ext cx="2166600" cy="1780800"/>
          </a:xfrm>
          <a:prstGeom prst="roundRect">
            <a:avLst>
              <a:gd name="adj" fmla="val 909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17"/>
          <p:cNvSpPr txBox="1"/>
          <p:nvPr/>
        </p:nvSpPr>
        <p:spPr>
          <a:xfrm>
            <a:off x="471404" y="836545"/>
            <a:ext cx="2508900" cy="9786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dirty="0">
                <a:solidFill>
                  <a:srgbClr val="000000"/>
                </a:solidFill>
                <a:latin typeface="Poppins"/>
                <a:ea typeface="Poppins"/>
                <a:cs typeface="Poppins"/>
                <a:sym typeface="Poppins"/>
              </a:rPr>
              <a:t>Sample Social Media Posts: </a:t>
            </a:r>
            <a:r>
              <a:rPr lang="en" sz="2800" b="1" dirty="0">
                <a:latin typeface="Poppins"/>
                <a:ea typeface="Poppins"/>
                <a:cs typeface="Poppins"/>
                <a:sym typeface="Poppins"/>
              </a:rPr>
              <a:t>X</a:t>
            </a:r>
            <a:endParaRPr sz="2800" b="1" i="0" u="none" strike="noStrike" cap="none" dirty="0">
              <a:solidFill>
                <a:srgbClr val="000000"/>
              </a:solidFill>
              <a:latin typeface="Poppins"/>
              <a:ea typeface="Poppins"/>
              <a:cs typeface="Poppins"/>
              <a:sym typeface="Poppins"/>
            </a:endParaRPr>
          </a:p>
        </p:txBody>
      </p:sp>
      <p:sp>
        <p:nvSpPr>
          <p:cNvPr id="373" name="Google Shape;373;p17"/>
          <p:cNvSpPr txBox="1"/>
          <p:nvPr/>
        </p:nvSpPr>
        <p:spPr>
          <a:xfrm>
            <a:off x="455325" y="2754808"/>
            <a:ext cx="2665800" cy="1747902"/>
          </a:xfrm>
          <a:prstGeom prst="rect">
            <a:avLst/>
          </a:prstGeom>
          <a:noFill/>
          <a:ln>
            <a:noFill/>
          </a:ln>
        </p:spPr>
        <p:txBody>
          <a:bodyPr spcFirstLastPara="1" wrap="square" lIns="63700" tIns="63700" rIns="63700" bIns="63700" anchor="t" anchorCtr="0">
            <a:noAutofit/>
          </a:bodyPr>
          <a:lstStyle/>
          <a:p>
            <a:pPr marL="0" marR="0" lvl="0" indent="0" algn="l" rtl="0">
              <a:lnSpc>
                <a:spcPct val="150000"/>
              </a:lnSpc>
              <a:spcBef>
                <a:spcPts val="0"/>
              </a:spcBef>
              <a:spcAft>
                <a:spcPts val="0"/>
              </a:spcAft>
              <a:buClr>
                <a:schemeClr val="dk1"/>
              </a:buClr>
              <a:buSzPts val="1100"/>
              <a:buFont typeface="Arial"/>
              <a:buNone/>
            </a:pPr>
            <a:r>
              <a:rPr lang="en" sz="1100" b="0" i="0" u="none" strike="noStrike" cap="none" dirty="0">
                <a:solidFill>
                  <a:srgbClr val="6C6C80"/>
                </a:solidFill>
                <a:latin typeface="Poppins"/>
                <a:ea typeface="Poppins"/>
                <a:cs typeface="Poppins"/>
                <a:sym typeface="Poppins"/>
              </a:rPr>
              <a:t>Please feel free to share any of these sample posts on your </a:t>
            </a:r>
            <a:r>
              <a:rPr lang="en" sz="1100" dirty="0">
                <a:solidFill>
                  <a:srgbClr val="6C6C80"/>
                </a:solidFill>
                <a:latin typeface="Poppins"/>
                <a:ea typeface="Poppins"/>
                <a:cs typeface="Poppins"/>
                <a:sym typeface="Poppins"/>
              </a:rPr>
              <a:t>X</a:t>
            </a:r>
            <a:r>
              <a:rPr lang="en" sz="1100" b="0" i="0" u="none" strike="noStrike" cap="none" dirty="0">
                <a:solidFill>
                  <a:srgbClr val="6C6C80"/>
                </a:solidFill>
                <a:latin typeface="Poppins"/>
                <a:ea typeface="Poppins"/>
                <a:cs typeface="Poppins"/>
                <a:sym typeface="Poppins"/>
              </a:rPr>
              <a:t> account—or write your own using these as a guide! You can also re</a:t>
            </a:r>
            <a:r>
              <a:rPr lang="en" sz="1100" dirty="0">
                <a:solidFill>
                  <a:srgbClr val="6C6C80"/>
                </a:solidFill>
                <a:latin typeface="Poppins"/>
                <a:ea typeface="Poppins"/>
                <a:cs typeface="Poppins"/>
                <a:sym typeface="Poppins"/>
              </a:rPr>
              <a:t>post</a:t>
            </a:r>
            <a:r>
              <a:rPr lang="en" sz="1100" b="0" i="0" u="none" strike="noStrike" cap="none" dirty="0">
                <a:solidFill>
                  <a:srgbClr val="6C6C80"/>
                </a:solidFill>
                <a:latin typeface="Poppins"/>
                <a:ea typeface="Poppins"/>
                <a:cs typeface="Poppins"/>
                <a:sym typeface="Poppins"/>
              </a:rPr>
              <a:t> us from </a:t>
            </a:r>
            <a:r>
              <a:rPr lang="en" sz="1100" b="0" i="0" u="sng" strike="noStrike" cap="none" dirty="0">
                <a:solidFill>
                  <a:schemeClr val="hlink"/>
                </a:solidFill>
                <a:latin typeface="Poppins"/>
                <a:ea typeface="Poppins"/>
                <a:cs typeface="Poppins"/>
                <a:sym typeface="Poppins"/>
                <a:hlinkClick r:id="rId3"/>
              </a:rPr>
              <a:t>@PoolSafely</a:t>
            </a:r>
            <a:r>
              <a:rPr lang="en" sz="1100" b="0" i="0" u="none" strike="noStrike" cap="none" dirty="0">
                <a:solidFill>
                  <a:srgbClr val="6C6C80"/>
                </a:solidFill>
                <a:latin typeface="Poppins"/>
                <a:ea typeface="Poppins"/>
                <a:cs typeface="Poppins"/>
                <a:sym typeface="Poppins"/>
              </a:rPr>
              <a:t>. </a:t>
            </a:r>
            <a:endParaRPr sz="1100" b="0" i="0" u="none" strike="noStrike" cap="none" dirty="0">
              <a:solidFill>
                <a:srgbClr val="6C6C80"/>
              </a:solidFill>
              <a:latin typeface="Poppins"/>
              <a:ea typeface="Poppins"/>
              <a:cs typeface="Poppins"/>
              <a:sym typeface="Poppins"/>
            </a:endParaRPr>
          </a:p>
        </p:txBody>
      </p:sp>
      <p:sp>
        <p:nvSpPr>
          <p:cNvPr id="374" name="Google Shape;374;p17"/>
          <p:cNvSpPr txBox="1"/>
          <p:nvPr/>
        </p:nvSpPr>
        <p:spPr>
          <a:xfrm>
            <a:off x="6198982" y="4705020"/>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2"/>
                </a:solidFill>
                <a:latin typeface="Poppins"/>
                <a:ea typeface="Poppins"/>
                <a:cs typeface="Poppins"/>
                <a:sym typeface="Poppins"/>
              </a:rPr>
              <a:t>SOCIAL MEDIA  |</a:t>
            </a:r>
            <a:endParaRPr sz="800" b="0" i="0" u="none" strike="noStrike" cap="none">
              <a:solidFill>
                <a:schemeClr val="accent2"/>
              </a:solidFill>
              <a:latin typeface="Poppins"/>
              <a:ea typeface="Poppins"/>
              <a:cs typeface="Poppins"/>
              <a:sym typeface="Poppins"/>
            </a:endParaRPr>
          </a:p>
        </p:txBody>
      </p:sp>
      <p:sp>
        <p:nvSpPr>
          <p:cNvPr id="375" name="Google Shape;375;p17"/>
          <p:cNvSpPr txBox="1">
            <a:spLocks noGrp="1"/>
          </p:cNvSpPr>
          <p:nvPr>
            <p:ph type="sldNum" idx="12"/>
          </p:nvPr>
        </p:nvSpPr>
        <p:spPr>
          <a:xfrm>
            <a:off x="835783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2"/>
                </a:solidFill>
                <a:latin typeface="Poppins"/>
                <a:ea typeface="Poppins"/>
                <a:cs typeface="Poppins"/>
                <a:sym typeface="Poppins"/>
              </a:rPr>
              <a:t>21</a:t>
            </a:fld>
            <a:endParaRPr sz="800" b="1">
              <a:solidFill>
                <a:schemeClr val="accent2"/>
              </a:solidFill>
              <a:latin typeface="Poppins"/>
              <a:ea typeface="Poppins"/>
              <a:cs typeface="Poppins"/>
              <a:sym typeface="Poppins"/>
            </a:endParaRPr>
          </a:p>
        </p:txBody>
      </p:sp>
      <p:sp>
        <p:nvSpPr>
          <p:cNvPr id="376" name="Google Shape;376;p17"/>
          <p:cNvSpPr txBox="1"/>
          <p:nvPr/>
        </p:nvSpPr>
        <p:spPr>
          <a:xfrm>
            <a:off x="4287775" y="765900"/>
            <a:ext cx="1832400" cy="1279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000"/>
              </a:spcBef>
              <a:spcAft>
                <a:spcPts val="1000"/>
              </a:spcAft>
              <a:buClr>
                <a:srgbClr val="000000"/>
              </a:buClr>
              <a:buSzPts val="900"/>
              <a:buFont typeface="Arial"/>
              <a:buNone/>
            </a:pPr>
            <a:r>
              <a:rPr lang="en" sz="900" dirty="0">
                <a:solidFill>
                  <a:srgbClr val="222222"/>
                </a:solidFill>
                <a:latin typeface="Poppins"/>
                <a:ea typeface="Poppins"/>
                <a:cs typeface="Poppins"/>
                <a:sym typeface="Poppins"/>
              </a:rPr>
              <a:t>Calling all grandparents! If you’re planning a trip to the community pool with your grandkids this summer, make sure to brush up these water safety tips: </a:t>
            </a:r>
            <a:r>
              <a:rPr lang="en" sz="900" u="sng" dirty="0">
                <a:solidFill>
                  <a:schemeClr val="hlink"/>
                </a:solidFill>
                <a:latin typeface="Poppins"/>
                <a:ea typeface="Poppins"/>
                <a:cs typeface="Poppins"/>
                <a:sym typeface="Poppins"/>
                <a:hlinkClick r:id="rId4"/>
              </a:rPr>
              <a:t>https://t.co/TCeh3WqZXn</a:t>
            </a:r>
            <a:r>
              <a:rPr lang="en" sz="900" dirty="0">
                <a:solidFill>
                  <a:srgbClr val="222222"/>
                </a:solidFill>
                <a:latin typeface="Poppins"/>
                <a:ea typeface="Poppins"/>
                <a:cs typeface="Poppins"/>
                <a:sym typeface="Poppins"/>
              </a:rPr>
              <a:t> </a:t>
            </a:r>
            <a:endParaRPr sz="1400" b="0" i="0" u="none" strike="noStrike" cap="none" dirty="0">
              <a:solidFill>
                <a:srgbClr val="000000"/>
              </a:solidFill>
              <a:latin typeface="Arial"/>
              <a:ea typeface="Arial"/>
              <a:cs typeface="Arial"/>
              <a:sym typeface="Arial"/>
            </a:endParaRPr>
          </a:p>
        </p:txBody>
      </p:sp>
      <p:sp>
        <p:nvSpPr>
          <p:cNvPr id="377" name="Google Shape;377;p17"/>
          <p:cNvSpPr/>
          <p:nvPr/>
        </p:nvSpPr>
        <p:spPr>
          <a:xfrm>
            <a:off x="6522075" y="500375"/>
            <a:ext cx="2166600" cy="1780800"/>
          </a:xfrm>
          <a:prstGeom prst="roundRect">
            <a:avLst>
              <a:gd name="adj" fmla="val 909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17"/>
          <p:cNvSpPr/>
          <p:nvPr/>
        </p:nvSpPr>
        <p:spPr>
          <a:xfrm>
            <a:off x="6522075" y="2602700"/>
            <a:ext cx="2166600" cy="1780800"/>
          </a:xfrm>
          <a:prstGeom prst="roundRect">
            <a:avLst>
              <a:gd name="adj" fmla="val 909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17"/>
          <p:cNvSpPr txBox="1"/>
          <p:nvPr/>
        </p:nvSpPr>
        <p:spPr>
          <a:xfrm>
            <a:off x="6679725" y="751175"/>
            <a:ext cx="1851300" cy="1279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900"/>
              <a:buFont typeface="Arial"/>
              <a:buNone/>
            </a:pPr>
            <a:r>
              <a:rPr lang="en" sz="900" dirty="0">
                <a:solidFill>
                  <a:srgbClr val="222222"/>
                </a:solidFill>
                <a:latin typeface="Poppins"/>
                <a:ea typeface="Poppins"/>
                <a:cs typeface="Poppins"/>
                <a:sym typeface="Poppins"/>
              </a:rPr>
              <a:t>Remember, always keep an eye on little ones around water and use proper barriers when pool time is over. Let's make a splash while staying safe! 💦☀️ #PoolSafely #SummerSafety</a:t>
            </a:r>
            <a:endParaRPr sz="900" b="0" i="0" u="none" strike="noStrike" cap="none" dirty="0">
              <a:solidFill>
                <a:srgbClr val="222222"/>
              </a:solidFill>
              <a:latin typeface="Poppins"/>
              <a:ea typeface="Poppins"/>
              <a:cs typeface="Poppins"/>
              <a:sym typeface="Poppins"/>
            </a:endParaRPr>
          </a:p>
        </p:txBody>
      </p:sp>
      <p:sp>
        <p:nvSpPr>
          <p:cNvPr id="380" name="Google Shape;380;p17"/>
          <p:cNvSpPr/>
          <p:nvPr/>
        </p:nvSpPr>
        <p:spPr>
          <a:xfrm>
            <a:off x="4120675" y="2602700"/>
            <a:ext cx="2166600" cy="1780800"/>
          </a:xfrm>
          <a:prstGeom prst="roundRect">
            <a:avLst>
              <a:gd name="adj" fmla="val 909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17"/>
          <p:cNvSpPr txBox="1"/>
          <p:nvPr/>
        </p:nvSpPr>
        <p:spPr>
          <a:xfrm>
            <a:off x="4287775" y="2694200"/>
            <a:ext cx="1832400" cy="1597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900"/>
              <a:buFont typeface="Arial"/>
              <a:buNone/>
            </a:pPr>
            <a:r>
              <a:rPr lang="en" sz="900" dirty="0">
                <a:solidFill>
                  <a:srgbClr val="222222"/>
                </a:solidFill>
                <a:latin typeface="Poppins"/>
                <a:ea typeface="Poppins"/>
                <a:cs typeface="Poppins"/>
                <a:sym typeface="Poppins"/>
              </a:rPr>
              <a:t>Drowning remains the leading cause of death for children ages 1-4. Let's change this statistic by promoting swim lessons, ensuring constant supervision, using proper barriers, and learning how to perform CPR.</a:t>
            </a:r>
            <a:endParaRPr sz="1200" b="0" i="0" u="none" strike="noStrike" cap="none" dirty="0">
              <a:solidFill>
                <a:schemeClr val="dk1"/>
              </a:solidFill>
              <a:latin typeface="Poppins"/>
              <a:ea typeface="Poppins"/>
              <a:cs typeface="Poppins"/>
              <a:sym typeface="Poppins"/>
            </a:endParaRPr>
          </a:p>
        </p:txBody>
      </p:sp>
      <p:sp>
        <p:nvSpPr>
          <p:cNvPr id="382" name="Google Shape;382;p17"/>
          <p:cNvSpPr txBox="1"/>
          <p:nvPr/>
        </p:nvSpPr>
        <p:spPr>
          <a:xfrm>
            <a:off x="6650325" y="2821208"/>
            <a:ext cx="1910100" cy="1279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900"/>
              <a:buFont typeface="Arial"/>
              <a:buNone/>
            </a:pPr>
            <a:r>
              <a:rPr lang="en" sz="900" dirty="0">
                <a:solidFill>
                  <a:srgbClr val="222222"/>
                </a:solidFill>
                <a:latin typeface="Poppins"/>
                <a:ea typeface="Poppins"/>
                <a:cs typeface="Poppins"/>
                <a:sym typeface="Poppins"/>
              </a:rPr>
              <a:t>Attention home pool owners! Have you had your drain covers checked lately by a pool professional? Remember to regularly check them before pool season begins to prevent entrapments.</a:t>
            </a:r>
            <a:endParaRPr sz="900" b="0" i="0" u="none" strike="noStrike" cap="none" dirty="0">
              <a:solidFill>
                <a:srgbClr val="222222"/>
              </a:solidFill>
              <a:latin typeface="Poppins"/>
              <a:ea typeface="Poppins"/>
              <a:cs typeface="Poppins"/>
              <a:sym typeface="Poppins"/>
            </a:endParaRPr>
          </a:p>
        </p:txBody>
      </p:sp>
      <p:pic>
        <p:nvPicPr>
          <p:cNvPr id="383" name="Google Shape;383;p17"/>
          <p:cNvPicPr preferRelativeResize="0"/>
          <p:nvPr/>
        </p:nvPicPr>
        <p:blipFill>
          <a:blip r:embed="rId5">
            <a:alphaModFix/>
          </a:blip>
          <a:stretch>
            <a:fillRect/>
          </a:stretch>
        </p:blipFill>
        <p:spPr>
          <a:xfrm>
            <a:off x="2136475" y="1815150"/>
            <a:ext cx="393600" cy="393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9"/>
          <p:cNvSpPr txBox="1"/>
          <p:nvPr/>
        </p:nvSpPr>
        <p:spPr>
          <a:xfrm>
            <a:off x="468100" y="947100"/>
            <a:ext cx="8189100" cy="40599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1100" b="1" dirty="0">
                <a:solidFill>
                  <a:srgbClr val="3C4043"/>
                </a:solidFill>
                <a:latin typeface="Poppins"/>
                <a:ea typeface="Poppins"/>
                <a:cs typeface="Poppins"/>
                <a:sym typeface="Poppins"/>
              </a:rPr>
              <a:t>X/Threads</a:t>
            </a:r>
            <a:endParaRPr sz="1100" b="1" i="0" u="none" strike="noStrike" cap="none" dirty="0">
              <a:solidFill>
                <a:srgbClr val="3C4043"/>
              </a:solidFill>
              <a:latin typeface="Poppins"/>
              <a:ea typeface="Poppins"/>
              <a:cs typeface="Poppins"/>
              <a:sym typeface="Poppins"/>
            </a:endParaRPr>
          </a:p>
          <a:p>
            <a:pPr marL="457200" marR="0" lvl="0" indent="-298450" algn="l" rtl="0">
              <a:lnSpc>
                <a:spcPct val="115000"/>
              </a:lnSpc>
              <a:spcBef>
                <a:spcPts val="0"/>
              </a:spcBef>
              <a:spcAft>
                <a:spcPts val="0"/>
              </a:spcAft>
              <a:buClr>
                <a:srgbClr val="222222"/>
              </a:buClr>
              <a:buSzPts val="1100"/>
              <a:buFont typeface="Poppins"/>
              <a:buChar char="-"/>
            </a:pPr>
            <a:r>
              <a:rPr lang="en" sz="1100" dirty="0">
                <a:solidFill>
                  <a:srgbClr val="222222"/>
                </a:solidFill>
                <a:latin typeface="Poppins"/>
                <a:ea typeface="Poppins"/>
                <a:cs typeface="Poppins"/>
                <a:sym typeface="Poppins"/>
              </a:rPr>
              <a:t>¿Tienes una piscina? Asegúrate de que los desagües de tu piscina cumplan con la Ley Virginia Graeme Baker para prevenir accidentes por atrapamiento. Inspecciónalos y hazles mantenimiento regularmente para disfrutar de la piscina sin preocupaciones. 🏊‍♂️💦</a:t>
            </a:r>
            <a:endParaRPr sz="1100" dirty="0">
              <a:solidFill>
                <a:srgbClr val="222222"/>
              </a:solidFill>
              <a:latin typeface="Poppins"/>
              <a:ea typeface="Poppins"/>
              <a:cs typeface="Poppins"/>
              <a:sym typeface="Poppins"/>
            </a:endParaRPr>
          </a:p>
          <a:p>
            <a:pPr marL="457200" marR="0" lvl="0" indent="-298450" algn="l" rtl="0">
              <a:lnSpc>
                <a:spcPct val="115000"/>
              </a:lnSpc>
              <a:spcBef>
                <a:spcPts val="0"/>
              </a:spcBef>
              <a:spcAft>
                <a:spcPts val="0"/>
              </a:spcAft>
              <a:buClr>
                <a:srgbClr val="222222"/>
              </a:buClr>
              <a:buSzPts val="1100"/>
              <a:buFont typeface="Poppins"/>
              <a:buChar char="-"/>
            </a:pPr>
            <a:r>
              <a:rPr lang="en" sz="1100" dirty="0">
                <a:solidFill>
                  <a:srgbClr val="222222"/>
                </a:solidFill>
                <a:latin typeface="Poppins"/>
                <a:ea typeface="Poppins"/>
                <a:cs typeface="Poppins"/>
                <a:sym typeface="Poppins"/>
              </a:rPr>
              <a:t>¡La seguridad acuática es responsabilidad de todos! Trabajemos juntos para prevenir los ahogamientos: los vigilantes del agua, las clases de natación, las cercas y barreras y el RCP salvan vidas. Juntos, podemos prevenir tragedias.</a:t>
            </a:r>
            <a:endParaRPr sz="1100" dirty="0">
              <a:solidFill>
                <a:srgbClr val="222222"/>
              </a:solidFill>
              <a:latin typeface="Poppins"/>
              <a:ea typeface="Poppins"/>
              <a:cs typeface="Poppins"/>
              <a:sym typeface="Poppins"/>
            </a:endParaRPr>
          </a:p>
          <a:p>
            <a:pPr marL="457200" marR="0" lvl="0" indent="-298450" algn="l" rtl="0">
              <a:lnSpc>
                <a:spcPct val="115000"/>
              </a:lnSpc>
              <a:spcBef>
                <a:spcPts val="0"/>
              </a:spcBef>
              <a:spcAft>
                <a:spcPts val="0"/>
              </a:spcAft>
              <a:buClr>
                <a:srgbClr val="222222"/>
              </a:buClr>
              <a:buSzPts val="1100"/>
              <a:buFont typeface="Poppins"/>
              <a:buChar char="-"/>
            </a:pPr>
            <a:r>
              <a:rPr lang="en" sz="1100" dirty="0">
                <a:solidFill>
                  <a:schemeClr val="dk1"/>
                </a:solidFill>
                <a:latin typeface="Poppins"/>
                <a:ea typeface="Poppins"/>
                <a:cs typeface="Poppins"/>
                <a:sym typeface="Poppins"/>
              </a:rPr>
              <a:t>¿Quieres hablar con tus hijos sobre la seguridad acuática pero no sabes por dónde empezar? Escucha la canción de Piscina Segura de Laurie Berkner para aprender sobre la seguridad en el agua de una manera divertida: </a:t>
            </a:r>
            <a:r>
              <a:rPr lang="en" sz="1100" u="sng" dirty="0">
                <a:solidFill>
                  <a:schemeClr val="hlink"/>
                </a:solidFill>
                <a:latin typeface="Poppins"/>
                <a:ea typeface="Poppins"/>
                <a:cs typeface="Poppins"/>
                <a:sym typeface="Poppins"/>
                <a:hlinkClick r:id="rId3"/>
              </a:rPr>
              <a:t>https://bit.ly/3MS5kUL</a:t>
            </a:r>
            <a:endParaRPr sz="1100" dirty="0">
              <a:solidFill>
                <a:srgbClr val="222222"/>
              </a:solidFill>
              <a:latin typeface="Poppins"/>
              <a:ea typeface="Poppins"/>
              <a:cs typeface="Poppins"/>
              <a:sym typeface="Poppins"/>
            </a:endParaRPr>
          </a:p>
          <a:p>
            <a:pPr marL="457200" marR="0" lvl="0" indent="-298450" algn="l" rtl="0">
              <a:lnSpc>
                <a:spcPct val="115000"/>
              </a:lnSpc>
              <a:spcBef>
                <a:spcPts val="0"/>
              </a:spcBef>
              <a:spcAft>
                <a:spcPts val="0"/>
              </a:spcAft>
              <a:buClr>
                <a:srgbClr val="222222"/>
              </a:buClr>
              <a:buSzPts val="1100"/>
              <a:buFont typeface="Poppins"/>
              <a:buChar char="-"/>
            </a:pPr>
            <a:r>
              <a:rPr lang="en" sz="1100" dirty="0">
                <a:solidFill>
                  <a:srgbClr val="222222"/>
                </a:solidFill>
                <a:latin typeface="Poppins"/>
                <a:ea typeface="Poppins"/>
                <a:cs typeface="Poppins"/>
                <a:sym typeface="Poppins"/>
              </a:rPr>
              <a:t>¡Atención abuelos! Si estás planeando un viaje a la piscina comunitaria con tus nietos este verano, asegúrate de repasar estos consejos de seguridad en el agua: </a:t>
            </a:r>
            <a:r>
              <a:rPr lang="en" sz="1100" u="sng" dirty="0">
                <a:solidFill>
                  <a:schemeClr val="hlink"/>
                </a:solidFill>
                <a:latin typeface="Poppins"/>
                <a:ea typeface="Poppins"/>
                <a:cs typeface="Poppins"/>
                <a:sym typeface="Poppins"/>
                <a:hlinkClick r:id="rId4"/>
              </a:rPr>
              <a:t>https://bit.ly/3q9wPAk</a:t>
            </a:r>
            <a:endParaRPr sz="1100" dirty="0">
              <a:solidFill>
                <a:srgbClr val="222222"/>
              </a:solidFill>
              <a:highlight>
                <a:srgbClr val="FFFF00"/>
              </a:highlight>
              <a:latin typeface="Poppins"/>
              <a:ea typeface="Poppins"/>
              <a:cs typeface="Poppins"/>
              <a:sym typeface="Poppins"/>
            </a:endParaRPr>
          </a:p>
          <a:p>
            <a:pPr marL="0" marR="0" lvl="0" indent="0" algn="l" rtl="0">
              <a:lnSpc>
                <a:spcPct val="115000"/>
              </a:lnSpc>
              <a:spcBef>
                <a:spcPts val="0"/>
              </a:spcBef>
              <a:spcAft>
                <a:spcPts val="0"/>
              </a:spcAft>
              <a:buClr>
                <a:srgbClr val="000000"/>
              </a:buClr>
              <a:buSzPts val="800"/>
              <a:buFont typeface="Arial"/>
              <a:buNone/>
            </a:pPr>
            <a:r>
              <a:rPr lang="en" sz="1100" b="1" i="0" u="none" strike="noStrike" cap="none" dirty="0">
                <a:solidFill>
                  <a:srgbClr val="3C4043"/>
                </a:solidFill>
                <a:latin typeface="Poppins"/>
                <a:ea typeface="Poppins"/>
                <a:cs typeface="Poppins"/>
                <a:sym typeface="Poppins"/>
              </a:rPr>
              <a:t>Facebook</a:t>
            </a:r>
            <a:r>
              <a:rPr lang="en" sz="1100" b="1" dirty="0">
                <a:solidFill>
                  <a:srgbClr val="3C4043"/>
                </a:solidFill>
                <a:latin typeface="Poppins"/>
                <a:ea typeface="Poppins"/>
                <a:cs typeface="Poppins"/>
                <a:sym typeface="Poppins"/>
              </a:rPr>
              <a:t>/Instagram</a:t>
            </a:r>
            <a:endParaRPr sz="1100" b="1" i="0" u="none" strike="noStrike" cap="none" dirty="0">
              <a:solidFill>
                <a:srgbClr val="3C4043"/>
              </a:solidFill>
              <a:latin typeface="Poppins"/>
              <a:ea typeface="Poppins"/>
              <a:cs typeface="Poppins"/>
              <a:sym typeface="Poppins"/>
            </a:endParaRPr>
          </a:p>
          <a:p>
            <a:pPr marL="457200" marR="0" lvl="0" indent="-298450" algn="l" rtl="0">
              <a:lnSpc>
                <a:spcPct val="115000"/>
              </a:lnSpc>
              <a:spcBef>
                <a:spcPts val="0"/>
              </a:spcBef>
              <a:spcAft>
                <a:spcPts val="0"/>
              </a:spcAft>
              <a:buClr>
                <a:srgbClr val="3C4043"/>
              </a:buClr>
              <a:buSzPts val="1100"/>
              <a:buFont typeface="Poppins"/>
              <a:buChar char="-"/>
            </a:pPr>
            <a:r>
              <a:rPr lang="en" sz="1100" dirty="0">
                <a:solidFill>
                  <a:srgbClr val="222222"/>
                </a:solidFill>
                <a:latin typeface="Poppins"/>
                <a:ea typeface="Poppins"/>
                <a:cs typeface="Poppins"/>
                <a:sym typeface="Poppins"/>
              </a:rPr>
              <a:t>¿Estás buscando clases de natación para tus hijos? Puedes inscribirlos en clases de natación gratuitas o de costo reducido en tu YMCA local, sede de USA Swimming o departamento de Parques y Recreación. Y recuerda, ¡nunca es demasiado tarde para aprender!</a:t>
            </a:r>
            <a:endParaRPr sz="1100" dirty="0">
              <a:solidFill>
                <a:srgbClr val="222222"/>
              </a:solidFill>
              <a:latin typeface="Poppins"/>
              <a:ea typeface="Poppins"/>
              <a:cs typeface="Poppins"/>
              <a:sym typeface="Poppins"/>
            </a:endParaRPr>
          </a:p>
          <a:p>
            <a:pPr marL="457200" marR="0" lvl="0" indent="-298450" algn="l" rtl="0">
              <a:lnSpc>
                <a:spcPct val="115000"/>
              </a:lnSpc>
              <a:spcBef>
                <a:spcPts val="0"/>
              </a:spcBef>
              <a:spcAft>
                <a:spcPts val="0"/>
              </a:spcAft>
              <a:buClr>
                <a:srgbClr val="222222"/>
              </a:buClr>
              <a:buSzPts val="1100"/>
              <a:buFont typeface="Poppins"/>
              <a:buChar char="-"/>
            </a:pPr>
            <a:r>
              <a:rPr lang="en" sz="1100" dirty="0">
                <a:solidFill>
                  <a:srgbClr val="222222"/>
                </a:solidFill>
                <a:latin typeface="Poppins"/>
                <a:ea typeface="Poppins"/>
                <a:cs typeface="Poppins"/>
                <a:sym typeface="Poppins"/>
              </a:rPr>
              <a:t>Realizar RCP a una víctima de ahogamiento inmediatamente después del incidente puede duplicar, o incluso triplicar, sus posibilidades de sobrevivir. Aprende cómo realizar RCP en niños y adultos para salvar una vida.</a:t>
            </a:r>
            <a:endParaRPr sz="1100" dirty="0">
              <a:solidFill>
                <a:srgbClr val="222222"/>
              </a:solidFill>
              <a:latin typeface="Poppins"/>
              <a:ea typeface="Poppins"/>
              <a:cs typeface="Poppins"/>
              <a:sym typeface="Poppins"/>
            </a:endParaRPr>
          </a:p>
          <a:p>
            <a:pPr marL="457200" marR="0" lvl="0" indent="-298450" algn="l" rtl="0">
              <a:lnSpc>
                <a:spcPct val="115000"/>
              </a:lnSpc>
              <a:spcBef>
                <a:spcPts val="0"/>
              </a:spcBef>
              <a:spcAft>
                <a:spcPts val="0"/>
              </a:spcAft>
              <a:buClr>
                <a:srgbClr val="3C4043"/>
              </a:buClr>
              <a:buSzPts val="1100"/>
              <a:buFont typeface="Poppins"/>
              <a:buChar char="-"/>
            </a:pPr>
            <a:r>
              <a:rPr lang="en" sz="1100" dirty="0">
                <a:solidFill>
                  <a:srgbClr val="222222"/>
                </a:solidFill>
                <a:latin typeface="Poppins"/>
                <a:ea typeface="Poppins"/>
                <a:cs typeface="Poppins"/>
                <a:sym typeface="Poppins"/>
              </a:rPr>
              <a:t>A medida que los niños regresen a clases, recuerda que las matemáticas y la lectura no son las únicas materias que deben aprender. Aprender a nadar es un paso importante para mantener más seguros a los niños en y cerca del agua.</a:t>
            </a:r>
            <a:endParaRPr sz="1100" b="0" i="0" u="none" strike="noStrike" cap="none" dirty="0">
              <a:solidFill>
                <a:srgbClr val="222222"/>
              </a:solidFill>
              <a:latin typeface="Poppins"/>
              <a:ea typeface="Poppins"/>
              <a:cs typeface="Poppins"/>
              <a:sym typeface="Poppins"/>
            </a:endParaRPr>
          </a:p>
        </p:txBody>
      </p:sp>
      <p:sp>
        <p:nvSpPr>
          <p:cNvPr id="389" name="Google Shape;389;p19"/>
          <p:cNvSpPr/>
          <p:nvPr/>
        </p:nvSpPr>
        <p:spPr>
          <a:xfrm rot="10800000">
            <a:off x="-18850" y="158"/>
            <a:ext cx="9162900" cy="906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D46F3"/>
              </a:solidFill>
              <a:latin typeface="Arial"/>
              <a:ea typeface="Arial"/>
              <a:cs typeface="Arial"/>
              <a:sym typeface="Arial"/>
            </a:endParaRPr>
          </a:p>
        </p:txBody>
      </p:sp>
      <p:sp>
        <p:nvSpPr>
          <p:cNvPr id="390" name="Google Shape;390;p19"/>
          <p:cNvSpPr txBox="1"/>
          <p:nvPr/>
        </p:nvSpPr>
        <p:spPr>
          <a:xfrm>
            <a:off x="290775" y="194495"/>
            <a:ext cx="6736800" cy="7110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 sz="2700" b="1" i="0" u="none" strike="noStrike" cap="none">
                <a:solidFill>
                  <a:srgbClr val="FFFFFF"/>
                </a:solidFill>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Sample Social Media Posts: Spanish</a:t>
            </a:r>
            <a:endParaRPr sz="2700" b="1" i="0" u="none" strike="noStrike" cap="none">
              <a:solidFill>
                <a:srgbClr val="FFFFFF"/>
              </a:solidFill>
              <a:latin typeface="Poppins"/>
              <a:ea typeface="Poppins"/>
              <a:cs typeface="Poppins"/>
              <a:sym typeface="Poppins"/>
            </a:endParaRPr>
          </a:p>
        </p:txBody>
      </p:sp>
      <p:sp>
        <p:nvSpPr>
          <p:cNvPr id="391" name="Google Shape;391;p19"/>
          <p:cNvSpPr txBox="1">
            <a:spLocks noGrp="1"/>
          </p:cNvSpPr>
          <p:nvPr>
            <p:ph type="sldNum" idx="12"/>
          </p:nvPr>
        </p:nvSpPr>
        <p:spPr>
          <a:xfrm>
            <a:off x="8357838" y="4663217"/>
            <a:ext cx="548700" cy="393600"/>
          </a:xfrm>
          <a:prstGeom prst="rect">
            <a:avLst/>
          </a:prstGeom>
          <a:noFill/>
          <a:ln>
            <a:noFill/>
          </a:ln>
        </p:spPr>
        <p:txBody>
          <a:bodyPr spcFirstLastPara="1" wrap="square" lIns="75575" tIns="75575" rIns="75575" bIns="7557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1"/>
                </a:solidFill>
                <a:latin typeface="Poppins"/>
                <a:ea typeface="Poppins"/>
                <a:cs typeface="Poppins"/>
                <a:sym typeface="Poppins"/>
              </a:rPr>
              <a:t>22</a:t>
            </a:fld>
            <a:endParaRPr sz="800" b="1">
              <a:solidFill>
                <a:schemeClr val="accent1"/>
              </a:solidFill>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20"/>
          <p:cNvSpPr/>
          <p:nvPr/>
        </p:nvSpPr>
        <p:spPr>
          <a:xfrm rot="10800000">
            <a:off x="-100" y="25"/>
            <a:ext cx="9150900" cy="46128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20"/>
          <p:cNvSpPr txBox="1">
            <a:spLocks noGrp="1"/>
          </p:cNvSpPr>
          <p:nvPr>
            <p:ph type="title"/>
          </p:nvPr>
        </p:nvSpPr>
        <p:spPr>
          <a:xfrm>
            <a:off x="569835" y="681400"/>
            <a:ext cx="2090700" cy="572700"/>
          </a:xfrm>
          <a:prstGeom prst="rect">
            <a:avLst/>
          </a:prstGeom>
          <a:noFill/>
          <a:ln>
            <a:noFill/>
          </a:ln>
        </p:spPr>
        <p:txBody>
          <a:bodyPr spcFirstLastPara="1" wrap="square" lIns="92650" tIns="45500" rIns="92650" bIns="45500" anchor="t" anchorCtr="0">
            <a:normAutofit/>
          </a:bodyPr>
          <a:lstStyle/>
          <a:p>
            <a:pPr marL="0" lvl="0" indent="0" algn="l" rtl="0">
              <a:lnSpc>
                <a:spcPct val="85000"/>
              </a:lnSpc>
              <a:spcBef>
                <a:spcPts val="0"/>
              </a:spcBef>
              <a:spcAft>
                <a:spcPts val="0"/>
              </a:spcAft>
              <a:buSzPts val="1400"/>
              <a:buNone/>
            </a:pPr>
            <a:r>
              <a:rPr lang="en" sz="1700" dirty="0">
                <a:solidFill>
                  <a:schemeClr val="lt1"/>
                </a:solidFill>
                <a:latin typeface="Poppins"/>
                <a:ea typeface="Poppins"/>
                <a:cs typeface="Poppins"/>
                <a:sym typeface="Poppins"/>
              </a:rPr>
              <a:t>SECTION 06</a:t>
            </a:r>
            <a:endParaRPr sz="1700" dirty="0">
              <a:solidFill>
                <a:schemeClr val="lt1"/>
              </a:solidFill>
              <a:latin typeface="Poppins"/>
              <a:ea typeface="Poppins"/>
              <a:cs typeface="Poppins"/>
              <a:sym typeface="Poppins"/>
            </a:endParaRPr>
          </a:p>
        </p:txBody>
      </p:sp>
      <p:sp>
        <p:nvSpPr>
          <p:cNvPr id="398" name="Google Shape;398;p20"/>
          <p:cNvSpPr txBox="1">
            <a:spLocks noGrp="1"/>
          </p:cNvSpPr>
          <p:nvPr>
            <p:ph type="title"/>
          </p:nvPr>
        </p:nvSpPr>
        <p:spPr>
          <a:xfrm>
            <a:off x="551300" y="1120000"/>
            <a:ext cx="6422400" cy="1400100"/>
          </a:xfrm>
          <a:prstGeom prst="rect">
            <a:avLst/>
          </a:prstGeom>
          <a:noFill/>
          <a:ln>
            <a:noFill/>
          </a:ln>
        </p:spPr>
        <p:txBody>
          <a:bodyPr spcFirstLastPara="1" wrap="square" lIns="92650" tIns="45500" rIns="92650" bIns="45500" anchor="t" anchorCtr="0">
            <a:noAutofit/>
          </a:bodyPr>
          <a:lstStyle/>
          <a:p>
            <a:pPr marL="0" lvl="0" indent="0" algn="l" rtl="0">
              <a:lnSpc>
                <a:spcPct val="100000"/>
              </a:lnSpc>
              <a:spcBef>
                <a:spcPts val="0"/>
              </a:spcBef>
              <a:spcAft>
                <a:spcPts val="0"/>
              </a:spcAft>
              <a:buSzPts val="990"/>
              <a:buNone/>
            </a:pPr>
            <a:r>
              <a:rPr lang="en" sz="4800" dirty="0">
                <a:solidFill>
                  <a:schemeClr val="lt1"/>
                </a:solidFill>
                <a:latin typeface="Poppins"/>
                <a:ea typeface="Poppins"/>
                <a:cs typeface="Poppins"/>
                <a:sym typeface="Poppins"/>
              </a:rPr>
              <a:t>Visual Logo </a:t>
            </a:r>
            <a:br>
              <a:rPr lang="en" sz="4800" dirty="0">
                <a:solidFill>
                  <a:schemeClr val="lt1"/>
                </a:solidFill>
                <a:latin typeface="Poppins"/>
                <a:ea typeface="Poppins"/>
                <a:cs typeface="Poppins"/>
                <a:sym typeface="Poppins"/>
              </a:rPr>
            </a:br>
            <a:r>
              <a:rPr lang="en" sz="4800" dirty="0">
                <a:solidFill>
                  <a:schemeClr val="lt1"/>
                </a:solidFill>
                <a:latin typeface="Poppins"/>
                <a:ea typeface="Poppins"/>
                <a:cs typeface="Poppins"/>
                <a:sym typeface="Poppins"/>
              </a:rPr>
              <a:t>Library</a:t>
            </a:r>
            <a:endParaRPr sz="4800" dirty="0">
              <a:solidFill>
                <a:schemeClr val="lt1"/>
              </a:solidFill>
              <a:latin typeface="Poppins"/>
              <a:ea typeface="Poppins"/>
              <a:cs typeface="Poppins"/>
              <a:sym typeface="Poppins"/>
            </a:endParaRPr>
          </a:p>
          <a:p>
            <a:pPr marL="0" lvl="0" indent="0" algn="l" rtl="0">
              <a:lnSpc>
                <a:spcPct val="100000"/>
              </a:lnSpc>
              <a:spcBef>
                <a:spcPts val="0"/>
              </a:spcBef>
              <a:spcAft>
                <a:spcPts val="0"/>
              </a:spcAft>
              <a:buSzPts val="990"/>
              <a:buNone/>
            </a:pPr>
            <a:endParaRPr sz="4800" dirty="0">
              <a:solidFill>
                <a:schemeClr val="lt1"/>
              </a:solidFill>
              <a:latin typeface="Poppins"/>
              <a:ea typeface="Poppins"/>
              <a:cs typeface="Poppins"/>
              <a:sym typeface="Poppins"/>
            </a:endParaRPr>
          </a:p>
        </p:txBody>
      </p:sp>
      <p:sp>
        <p:nvSpPr>
          <p:cNvPr id="399" name="Google Shape;399;p20"/>
          <p:cNvSpPr txBox="1">
            <a:spLocks noGrp="1"/>
          </p:cNvSpPr>
          <p:nvPr>
            <p:ph type="sldNum" idx="12"/>
          </p:nvPr>
        </p:nvSpPr>
        <p:spPr>
          <a:xfrm>
            <a:off x="8357838" y="4663217"/>
            <a:ext cx="548700" cy="393600"/>
          </a:xfrm>
          <a:prstGeom prst="rect">
            <a:avLst/>
          </a:prstGeom>
          <a:noFill/>
          <a:ln>
            <a:noFill/>
          </a:ln>
        </p:spPr>
        <p:txBody>
          <a:bodyPr spcFirstLastPara="1" wrap="square" lIns="75575" tIns="75575" rIns="75575" bIns="7557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1"/>
                </a:solidFill>
                <a:latin typeface="Poppins"/>
                <a:ea typeface="Poppins"/>
                <a:cs typeface="Poppins"/>
                <a:sym typeface="Poppins"/>
              </a:rPr>
              <a:t>23</a:t>
            </a:fld>
            <a:endParaRPr sz="800" b="1">
              <a:solidFill>
                <a:schemeClr val="accent1"/>
              </a:solidFill>
              <a:latin typeface="Poppins"/>
              <a:ea typeface="Poppins"/>
              <a:cs typeface="Poppins"/>
              <a:sym typeface="Poppins"/>
            </a:endParaRPr>
          </a:p>
        </p:txBody>
      </p:sp>
      <p:pic>
        <p:nvPicPr>
          <p:cNvPr id="400" name="Google Shape;400;p20"/>
          <p:cNvPicPr preferRelativeResize="0"/>
          <p:nvPr/>
        </p:nvPicPr>
        <p:blipFill rotWithShape="1">
          <a:blip r:embed="rId3">
            <a:alphaModFix/>
          </a:blip>
          <a:srcRect/>
          <a:stretch/>
        </p:blipFill>
        <p:spPr>
          <a:xfrm rot="-776851">
            <a:off x="6113960" y="487600"/>
            <a:ext cx="4474075" cy="4469949"/>
          </a:xfrm>
          <a:prstGeom prst="rect">
            <a:avLst/>
          </a:prstGeom>
          <a:noFill/>
          <a:ln>
            <a:noFill/>
          </a:ln>
        </p:spPr>
      </p:pic>
      <p:sp>
        <p:nvSpPr>
          <p:cNvPr id="401" name="Google Shape;401;p20"/>
          <p:cNvSpPr txBox="1"/>
          <p:nvPr/>
        </p:nvSpPr>
        <p:spPr>
          <a:xfrm>
            <a:off x="6198982" y="4705020"/>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1"/>
                </a:solidFill>
                <a:latin typeface="Poppins"/>
                <a:ea typeface="Poppins"/>
                <a:cs typeface="Poppins"/>
                <a:sym typeface="Poppins"/>
              </a:rPr>
              <a:t>  |</a:t>
            </a:r>
            <a:endParaRPr sz="800" b="0" i="0" u="none" strike="noStrike" cap="none">
              <a:solidFill>
                <a:schemeClr val="accent1"/>
              </a:solidFill>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21"/>
          <p:cNvSpPr/>
          <p:nvPr/>
        </p:nvSpPr>
        <p:spPr>
          <a:xfrm rot="10800000" flipH="1">
            <a:off x="-35700" y="-33150"/>
            <a:ext cx="4363500" cy="5193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1"/>
          <p:cNvSpPr txBox="1"/>
          <p:nvPr/>
        </p:nvSpPr>
        <p:spPr>
          <a:xfrm>
            <a:off x="596875" y="1198175"/>
            <a:ext cx="3006900" cy="9786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1" i="0" u="none" strike="noStrike" cap="none" dirty="0">
                <a:solidFill>
                  <a:schemeClr val="lt1"/>
                </a:solidFill>
                <a:latin typeface="Poppins"/>
                <a:ea typeface="Poppins"/>
                <a:cs typeface="Poppins"/>
                <a:sym typeface="Poppins"/>
              </a:rPr>
              <a:t>Visual/Logo Library</a:t>
            </a:r>
            <a:endParaRPr sz="3600" b="1" i="0" u="none" strike="noStrike" cap="none" dirty="0">
              <a:solidFill>
                <a:schemeClr val="lt1"/>
              </a:solidFill>
              <a:latin typeface="Poppins"/>
              <a:ea typeface="Poppins"/>
              <a:cs typeface="Poppins"/>
              <a:sym typeface="Poppins"/>
            </a:endParaRPr>
          </a:p>
        </p:txBody>
      </p:sp>
      <p:sp>
        <p:nvSpPr>
          <p:cNvPr id="408" name="Google Shape;408;p21"/>
          <p:cNvSpPr txBox="1"/>
          <p:nvPr/>
        </p:nvSpPr>
        <p:spPr>
          <a:xfrm>
            <a:off x="603775" y="2463738"/>
            <a:ext cx="3000000" cy="642900"/>
          </a:xfrm>
          <a:prstGeom prst="rect">
            <a:avLst/>
          </a:prstGeom>
          <a:noFill/>
          <a:ln>
            <a:noFill/>
          </a:ln>
        </p:spPr>
        <p:txBody>
          <a:bodyPr spcFirstLastPara="1" wrap="square" lIns="63700" tIns="63700" rIns="63700" bIns="63700" anchor="t" anchorCtr="0">
            <a:noAutofit/>
          </a:bodyPr>
          <a:lstStyle/>
          <a:p>
            <a:pPr marL="0" marR="0" lvl="0" indent="0" algn="l" rtl="0">
              <a:lnSpc>
                <a:spcPct val="150000"/>
              </a:lnSpc>
              <a:spcBef>
                <a:spcPts val="0"/>
              </a:spcBef>
              <a:spcAft>
                <a:spcPts val="0"/>
              </a:spcAft>
              <a:buClr>
                <a:schemeClr val="dk1"/>
              </a:buClr>
              <a:buSzPts val="800"/>
              <a:buFont typeface="Arial"/>
              <a:buNone/>
            </a:pPr>
            <a:r>
              <a:rPr lang="en" dirty="0">
                <a:solidFill>
                  <a:schemeClr val="lt1"/>
                </a:solidFill>
                <a:latin typeface="Poppins"/>
                <a:ea typeface="Poppins"/>
                <a:cs typeface="Poppins"/>
                <a:sym typeface="Poppins"/>
              </a:rPr>
              <a:t>Please note we have updated logos. </a:t>
            </a:r>
            <a:r>
              <a:rPr lang="en" sz="1400" b="0" i="0" u="none" strike="noStrike" cap="none" dirty="0">
                <a:solidFill>
                  <a:schemeClr val="lt1"/>
                </a:solidFill>
                <a:latin typeface="Poppins"/>
                <a:ea typeface="Poppins"/>
                <a:cs typeface="Poppins"/>
                <a:sym typeface="Poppins"/>
              </a:rPr>
              <a:t>You can include any of these English/Spanish logos or images in social media posts, newsletters, or on your website (Please be sure to attribute them to </a:t>
            </a:r>
            <a:r>
              <a:rPr lang="en" sz="1400" b="0" i="1" u="none" strike="noStrike" cap="none" dirty="0">
                <a:solidFill>
                  <a:schemeClr val="lt1"/>
                </a:solidFill>
                <a:latin typeface="Poppins"/>
                <a:ea typeface="Poppins"/>
                <a:cs typeface="Poppins"/>
                <a:sym typeface="Poppins"/>
              </a:rPr>
              <a:t>Pool Safely</a:t>
            </a:r>
            <a:r>
              <a:rPr lang="en" sz="1400" b="0" i="0" u="none" strike="noStrike" cap="none" dirty="0">
                <a:solidFill>
                  <a:schemeClr val="lt1"/>
                </a:solidFill>
                <a:latin typeface="Poppins"/>
                <a:ea typeface="Poppins"/>
                <a:cs typeface="Poppins"/>
                <a:sym typeface="Poppins"/>
              </a:rPr>
              <a:t>). </a:t>
            </a:r>
            <a:endParaRPr sz="1400" b="0" i="0" u="none" strike="noStrike" cap="none" dirty="0">
              <a:solidFill>
                <a:schemeClr val="lt1"/>
              </a:solidFill>
              <a:latin typeface="Poppins"/>
              <a:ea typeface="Poppins"/>
              <a:cs typeface="Poppins"/>
              <a:sym typeface="Poppins"/>
            </a:endParaRPr>
          </a:p>
        </p:txBody>
      </p:sp>
      <p:sp>
        <p:nvSpPr>
          <p:cNvPr id="409" name="Google Shape;409;p21"/>
          <p:cNvSpPr txBox="1"/>
          <p:nvPr/>
        </p:nvSpPr>
        <p:spPr>
          <a:xfrm>
            <a:off x="6198982" y="4705020"/>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1"/>
                </a:solidFill>
                <a:latin typeface="Poppins"/>
                <a:ea typeface="Poppins"/>
                <a:cs typeface="Poppins"/>
                <a:sym typeface="Poppins"/>
              </a:rPr>
              <a:t>VISUAL LOGO LIBRARY   |</a:t>
            </a:r>
            <a:endParaRPr sz="800" b="0" i="0" u="none" strike="noStrike" cap="none">
              <a:solidFill>
                <a:schemeClr val="accent1"/>
              </a:solidFill>
              <a:latin typeface="Poppins"/>
              <a:ea typeface="Poppins"/>
              <a:cs typeface="Poppins"/>
              <a:sym typeface="Poppins"/>
            </a:endParaRPr>
          </a:p>
        </p:txBody>
      </p:sp>
      <p:sp>
        <p:nvSpPr>
          <p:cNvPr id="410" name="Google Shape;410;p21"/>
          <p:cNvSpPr txBox="1">
            <a:spLocks noGrp="1"/>
          </p:cNvSpPr>
          <p:nvPr>
            <p:ph type="sldNum" idx="12"/>
          </p:nvPr>
        </p:nvSpPr>
        <p:spPr>
          <a:xfrm>
            <a:off x="835783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1"/>
                </a:solidFill>
                <a:latin typeface="Poppins"/>
                <a:ea typeface="Poppins"/>
                <a:cs typeface="Poppins"/>
                <a:sym typeface="Poppins"/>
              </a:rPr>
              <a:t>24</a:t>
            </a:fld>
            <a:endParaRPr sz="800" b="1">
              <a:solidFill>
                <a:schemeClr val="accent1"/>
              </a:solidFill>
              <a:latin typeface="Poppins"/>
              <a:ea typeface="Poppins"/>
              <a:cs typeface="Poppins"/>
              <a:sym typeface="Poppins"/>
            </a:endParaRPr>
          </a:p>
        </p:txBody>
      </p:sp>
      <p:grpSp>
        <p:nvGrpSpPr>
          <p:cNvPr id="411" name="Google Shape;411;p21"/>
          <p:cNvGrpSpPr/>
          <p:nvPr/>
        </p:nvGrpSpPr>
        <p:grpSpPr>
          <a:xfrm rot="10800000">
            <a:off x="3801374" y="-72400"/>
            <a:ext cx="570876" cy="5233832"/>
            <a:chOff x="-32072" y="1"/>
            <a:chExt cx="583181" cy="5346647"/>
          </a:xfrm>
        </p:grpSpPr>
        <p:pic>
          <p:nvPicPr>
            <p:cNvPr id="412" name="Google Shape;412;p21"/>
            <p:cNvPicPr preferRelativeResize="0"/>
            <p:nvPr/>
          </p:nvPicPr>
          <p:blipFill rotWithShape="1">
            <a:blip r:embed="rId3">
              <a:alphaModFix/>
            </a:blip>
            <a:srcRect l="16553" t="50131" r="21073" b="39419"/>
            <a:stretch/>
          </p:blipFill>
          <p:spPr>
            <a:xfrm rot="-5400000">
              <a:off x="-1403654" y="1394205"/>
              <a:ext cx="3348957" cy="560550"/>
            </a:xfrm>
            <a:prstGeom prst="rect">
              <a:avLst/>
            </a:prstGeom>
            <a:noFill/>
            <a:ln>
              <a:noFill/>
            </a:ln>
          </p:spPr>
        </p:pic>
        <p:pic>
          <p:nvPicPr>
            <p:cNvPr id="413" name="Google Shape;413;p21"/>
            <p:cNvPicPr preferRelativeResize="0"/>
            <p:nvPr/>
          </p:nvPicPr>
          <p:blipFill rotWithShape="1">
            <a:blip r:embed="rId3">
              <a:alphaModFix/>
            </a:blip>
            <a:srcRect l="16553" t="50131" r="21073" b="39419"/>
            <a:stretch/>
          </p:blipFill>
          <p:spPr>
            <a:xfrm rot="-5400000">
              <a:off x="-1482526" y="3313013"/>
              <a:ext cx="3484090" cy="583181"/>
            </a:xfrm>
            <a:prstGeom prst="rect">
              <a:avLst/>
            </a:prstGeom>
            <a:noFill/>
            <a:ln>
              <a:noFill/>
            </a:ln>
          </p:spPr>
        </p:pic>
      </p:grpSp>
      <p:pic>
        <p:nvPicPr>
          <p:cNvPr id="414" name="Google Shape;414;p21"/>
          <p:cNvPicPr preferRelativeResize="0"/>
          <p:nvPr/>
        </p:nvPicPr>
        <p:blipFill>
          <a:blip r:embed="rId4">
            <a:alphaModFix/>
          </a:blip>
          <a:stretch>
            <a:fillRect/>
          </a:stretch>
        </p:blipFill>
        <p:spPr>
          <a:xfrm>
            <a:off x="5553730" y="2370972"/>
            <a:ext cx="2209648" cy="2334050"/>
          </a:xfrm>
          <a:prstGeom prst="rect">
            <a:avLst/>
          </a:prstGeom>
          <a:noFill/>
          <a:ln>
            <a:noFill/>
          </a:ln>
        </p:spPr>
      </p:pic>
      <p:pic>
        <p:nvPicPr>
          <p:cNvPr id="415" name="Google Shape;415;p21"/>
          <p:cNvPicPr preferRelativeResize="0"/>
          <p:nvPr/>
        </p:nvPicPr>
        <p:blipFill>
          <a:blip r:embed="rId5">
            <a:alphaModFix/>
          </a:blip>
          <a:stretch>
            <a:fillRect/>
          </a:stretch>
        </p:blipFill>
        <p:spPr>
          <a:xfrm>
            <a:off x="5019872" y="55247"/>
            <a:ext cx="3277350" cy="21215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2"/>
          <p:cNvSpPr txBox="1"/>
          <p:nvPr/>
        </p:nvSpPr>
        <p:spPr>
          <a:xfrm>
            <a:off x="6198982" y="4705020"/>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1"/>
                </a:solidFill>
                <a:latin typeface="Poppins"/>
                <a:ea typeface="Poppins"/>
                <a:cs typeface="Poppins"/>
                <a:sym typeface="Poppins"/>
              </a:rPr>
              <a:t>VISUAL/LOGO LIBRARY   |</a:t>
            </a:r>
            <a:endParaRPr sz="800" b="0" i="0" u="none" strike="noStrike" cap="none">
              <a:solidFill>
                <a:schemeClr val="accent1"/>
              </a:solidFill>
              <a:latin typeface="Poppins"/>
              <a:ea typeface="Poppins"/>
              <a:cs typeface="Poppins"/>
              <a:sym typeface="Poppins"/>
            </a:endParaRPr>
          </a:p>
        </p:txBody>
      </p:sp>
      <p:sp>
        <p:nvSpPr>
          <p:cNvPr id="421" name="Google Shape;421;p22"/>
          <p:cNvSpPr txBox="1">
            <a:spLocks noGrp="1"/>
          </p:cNvSpPr>
          <p:nvPr>
            <p:ph type="sldNum" idx="12"/>
          </p:nvPr>
        </p:nvSpPr>
        <p:spPr>
          <a:xfrm>
            <a:off x="835783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1"/>
                </a:solidFill>
                <a:latin typeface="Poppins"/>
                <a:ea typeface="Poppins"/>
                <a:cs typeface="Poppins"/>
                <a:sym typeface="Poppins"/>
              </a:rPr>
              <a:t>25</a:t>
            </a:fld>
            <a:endParaRPr sz="800" b="1">
              <a:solidFill>
                <a:schemeClr val="accent1"/>
              </a:solidFill>
              <a:latin typeface="Poppins"/>
              <a:ea typeface="Poppins"/>
              <a:cs typeface="Poppins"/>
              <a:sym typeface="Poppins"/>
            </a:endParaRPr>
          </a:p>
        </p:txBody>
      </p:sp>
      <p:cxnSp>
        <p:nvCxnSpPr>
          <p:cNvPr id="422" name="Google Shape;422;p22"/>
          <p:cNvCxnSpPr/>
          <p:nvPr/>
        </p:nvCxnSpPr>
        <p:spPr>
          <a:xfrm>
            <a:off x="277266" y="4641157"/>
            <a:ext cx="8575500" cy="0"/>
          </a:xfrm>
          <a:prstGeom prst="straightConnector1">
            <a:avLst/>
          </a:prstGeom>
          <a:noFill/>
          <a:ln w="9525" cap="flat" cmpd="sng">
            <a:solidFill>
              <a:schemeClr val="accent6"/>
            </a:solidFill>
            <a:prstDash val="solid"/>
            <a:round/>
            <a:headEnd type="none" w="sm" len="sm"/>
            <a:tailEnd type="none" w="sm" len="sm"/>
          </a:ln>
        </p:spPr>
      </p:cxnSp>
      <p:pic>
        <p:nvPicPr>
          <p:cNvPr id="423" name="Google Shape;423;p22"/>
          <p:cNvPicPr preferRelativeResize="0"/>
          <p:nvPr/>
        </p:nvPicPr>
        <p:blipFill rotWithShape="1">
          <a:blip r:embed="rId3">
            <a:alphaModFix/>
          </a:blip>
          <a:srcRect t="2919" b="2919"/>
          <a:stretch/>
        </p:blipFill>
        <p:spPr>
          <a:xfrm>
            <a:off x="181741" y="375612"/>
            <a:ext cx="2740659" cy="1719999"/>
          </a:xfrm>
          <a:prstGeom prst="rect">
            <a:avLst/>
          </a:prstGeom>
          <a:noFill/>
          <a:ln>
            <a:noFill/>
          </a:ln>
        </p:spPr>
      </p:pic>
      <p:pic>
        <p:nvPicPr>
          <p:cNvPr id="424" name="Google Shape;424;p22"/>
          <p:cNvPicPr preferRelativeResize="0"/>
          <p:nvPr/>
        </p:nvPicPr>
        <p:blipFill rotWithShape="1">
          <a:blip r:embed="rId4">
            <a:alphaModFix/>
          </a:blip>
          <a:srcRect t="4441" b="20024"/>
          <a:stretch/>
        </p:blipFill>
        <p:spPr>
          <a:xfrm>
            <a:off x="3084988" y="375599"/>
            <a:ext cx="3383476" cy="1719999"/>
          </a:xfrm>
          <a:prstGeom prst="rect">
            <a:avLst/>
          </a:prstGeom>
          <a:noFill/>
          <a:ln>
            <a:noFill/>
          </a:ln>
        </p:spPr>
      </p:pic>
      <p:pic>
        <p:nvPicPr>
          <p:cNvPr id="425" name="Google Shape;425;p22"/>
          <p:cNvPicPr preferRelativeResize="0"/>
          <p:nvPr/>
        </p:nvPicPr>
        <p:blipFill rotWithShape="1">
          <a:blip r:embed="rId5">
            <a:alphaModFix/>
          </a:blip>
          <a:srcRect t="1333" b="1333"/>
          <a:stretch/>
        </p:blipFill>
        <p:spPr>
          <a:xfrm>
            <a:off x="6631059" y="375590"/>
            <a:ext cx="2275502" cy="1507520"/>
          </a:xfrm>
          <a:prstGeom prst="rect">
            <a:avLst/>
          </a:prstGeom>
          <a:noFill/>
          <a:ln>
            <a:noFill/>
          </a:ln>
        </p:spPr>
      </p:pic>
      <p:pic>
        <p:nvPicPr>
          <p:cNvPr id="426" name="Google Shape;426;p22"/>
          <p:cNvPicPr preferRelativeResize="0"/>
          <p:nvPr/>
        </p:nvPicPr>
        <p:blipFill rotWithShape="1">
          <a:blip r:embed="rId6">
            <a:alphaModFix/>
          </a:blip>
          <a:srcRect t="189" r="17999" b="189"/>
          <a:stretch/>
        </p:blipFill>
        <p:spPr>
          <a:xfrm>
            <a:off x="3406412" y="2258888"/>
            <a:ext cx="2740649" cy="2218971"/>
          </a:xfrm>
          <a:prstGeom prst="rect">
            <a:avLst/>
          </a:prstGeom>
          <a:noFill/>
          <a:ln>
            <a:noFill/>
          </a:ln>
        </p:spPr>
      </p:pic>
      <p:pic>
        <p:nvPicPr>
          <p:cNvPr id="427" name="Google Shape;427;p22"/>
          <p:cNvPicPr preferRelativeResize="0"/>
          <p:nvPr/>
        </p:nvPicPr>
        <p:blipFill rotWithShape="1">
          <a:blip r:embed="rId7">
            <a:alphaModFix/>
          </a:blip>
          <a:srcRect l="3128" r="2066"/>
          <a:stretch/>
        </p:blipFill>
        <p:spPr>
          <a:xfrm>
            <a:off x="6523950" y="1949100"/>
            <a:ext cx="2489700" cy="2626050"/>
          </a:xfrm>
          <a:prstGeom prst="rect">
            <a:avLst/>
          </a:prstGeom>
          <a:noFill/>
          <a:ln>
            <a:noFill/>
          </a:ln>
        </p:spPr>
      </p:pic>
      <p:pic>
        <p:nvPicPr>
          <p:cNvPr id="428" name="Google Shape;428;p22"/>
          <p:cNvPicPr preferRelativeResize="0"/>
          <p:nvPr/>
        </p:nvPicPr>
        <p:blipFill rotWithShape="1">
          <a:blip r:embed="rId8">
            <a:alphaModFix/>
          </a:blip>
          <a:srcRect l="9" r="9"/>
          <a:stretch/>
        </p:blipFill>
        <p:spPr>
          <a:xfrm>
            <a:off x="161975" y="2319537"/>
            <a:ext cx="2780201" cy="185346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3"/>
          <p:cNvSpPr txBox="1"/>
          <p:nvPr/>
        </p:nvSpPr>
        <p:spPr>
          <a:xfrm>
            <a:off x="6198982" y="4705020"/>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dirty="0">
                <a:solidFill>
                  <a:schemeClr val="accent1"/>
                </a:solidFill>
                <a:latin typeface="Poppins"/>
                <a:ea typeface="Poppins"/>
                <a:cs typeface="Poppins"/>
                <a:sym typeface="Poppins"/>
              </a:rPr>
              <a:t>VISUAL/LOGO LIBRARY   |</a:t>
            </a:r>
            <a:endParaRPr sz="800" b="0" i="0" u="none" strike="noStrike" cap="none" dirty="0">
              <a:solidFill>
                <a:schemeClr val="accent1"/>
              </a:solidFill>
              <a:latin typeface="Poppins"/>
              <a:ea typeface="Poppins"/>
              <a:cs typeface="Poppins"/>
              <a:sym typeface="Poppins"/>
            </a:endParaRPr>
          </a:p>
        </p:txBody>
      </p:sp>
      <p:sp>
        <p:nvSpPr>
          <p:cNvPr id="434" name="Google Shape;434;p23"/>
          <p:cNvSpPr txBox="1">
            <a:spLocks noGrp="1"/>
          </p:cNvSpPr>
          <p:nvPr>
            <p:ph type="sldNum" idx="12"/>
          </p:nvPr>
        </p:nvSpPr>
        <p:spPr>
          <a:xfrm>
            <a:off x="835783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1"/>
                </a:solidFill>
                <a:latin typeface="Poppins"/>
                <a:ea typeface="Poppins"/>
                <a:cs typeface="Poppins"/>
                <a:sym typeface="Poppins"/>
              </a:rPr>
              <a:t>26</a:t>
            </a:fld>
            <a:endParaRPr sz="800" b="1">
              <a:solidFill>
                <a:schemeClr val="accent1"/>
              </a:solidFill>
              <a:latin typeface="Poppins"/>
              <a:ea typeface="Poppins"/>
              <a:cs typeface="Poppins"/>
              <a:sym typeface="Poppins"/>
            </a:endParaRPr>
          </a:p>
        </p:txBody>
      </p:sp>
      <p:cxnSp>
        <p:nvCxnSpPr>
          <p:cNvPr id="435" name="Google Shape;435;p23"/>
          <p:cNvCxnSpPr/>
          <p:nvPr/>
        </p:nvCxnSpPr>
        <p:spPr>
          <a:xfrm>
            <a:off x="277266" y="4641157"/>
            <a:ext cx="8575500" cy="0"/>
          </a:xfrm>
          <a:prstGeom prst="straightConnector1">
            <a:avLst/>
          </a:prstGeom>
          <a:noFill/>
          <a:ln w="9525" cap="flat" cmpd="sng">
            <a:solidFill>
              <a:schemeClr val="accent6"/>
            </a:solidFill>
            <a:prstDash val="solid"/>
            <a:round/>
            <a:headEnd type="none" w="sm" len="sm"/>
            <a:tailEnd type="none" w="sm" len="sm"/>
          </a:ln>
        </p:spPr>
      </p:cxnSp>
      <p:sp>
        <p:nvSpPr>
          <p:cNvPr id="436" name="Google Shape;436;p23"/>
          <p:cNvSpPr txBox="1"/>
          <p:nvPr/>
        </p:nvSpPr>
        <p:spPr>
          <a:xfrm>
            <a:off x="220166" y="4705020"/>
            <a:ext cx="24897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dirty="0">
                <a:solidFill>
                  <a:schemeClr val="accent1"/>
                </a:solidFill>
                <a:latin typeface="Poppins"/>
                <a:ea typeface="Poppins"/>
                <a:cs typeface="Poppins"/>
                <a:sym typeface="Poppins"/>
              </a:rPr>
              <a:t>COLLABORATOR TOOLKIT 2023</a:t>
            </a:r>
            <a:endParaRPr sz="800" b="0" i="0" u="none" strike="noStrike" cap="none" dirty="0">
              <a:solidFill>
                <a:schemeClr val="accent1"/>
              </a:solidFill>
              <a:latin typeface="Poppins"/>
              <a:ea typeface="Poppins"/>
              <a:cs typeface="Poppins"/>
              <a:sym typeface="Poppins"/>
            </a:endParaRPr>
          </a:p>
        </p:txBody>
      </p:sp>
      <p:pic>
        <p:nvPicPr>
          <p:cNvPr id="437" name="Google Shape;437;p23"/>
          <p:cNvPicPr preferRelativeResize="0"/>
          <p:nvPr/>
        </p:nvPicPr>
        <p:blipFill rotWithShape="1">
          <a:blip r:embed="rId3">
            <a:alphaModFix/>
          </a:blip>
          <a:srcRect l="4104"/>
          <a:stretch/>
        </p:blipFill>
        <p:spPr>
          <a:xfrm>
            <a:off x="99075" y="152375"/>
            <a:ext cx="2706299" cy="2822018"/>
          </a:xfrm>
          <a:prstGeom prst="rect">
            <a:avLst/>
          </a:prstGeom>
          <a:noFill/>
          <a:ln>
            <a:noFill/>
          </a:ln>
        </p:spPr>
      </p:pic>
      <p:pic>
        <p:nvPicPr>
          <p:cNvPr id="438" name="Google Shape;438;p23"/>
          <p:cNvPicPr preferRelativeResize="0"/>
          <p:nvPr/>
        </p:nvPicPr>
        <p:blipFill rotWithShape="1">
          <a:blip r:embed="rId4">
            <a:alphaModFix/>
          </a:blip>
          <a:srcRect t="7955" b="7947"/>
          <a:stretch/>
        </p:blipFill>
        <p:spPr>
          <a:xfrm>
            <a:off x="315652" y="3218834"/>
            <a:ext cx="2489702" cy="1395491"/>
          </a:xfrm>
          <a:prstGeom prst="rect">
            <a:avLst/>
          </a:prstGeom>
          <a:noFill/>
          <a:ln>
            <a:noFill/>
          </a:ln>
        </p:spPr>
      </p:pic>
      <p:pic>
        <p:nvPicPr>
          <p:cNvPr id="439" name="Google Shape;439;p23"/>
          <p:cNvPicPr preferRelativeResize="0"/>
          <p:nvPr/>
        </p:nvPicPr>
        <p:blipFill rotWithShape="1">
          <a:blip r:embed="rId5">
            <a:alphaModFix/>
          </a:blip>
          <a:srcRect t="9"/>
          <a:stretch/>
        </p:blipFill>
        <p:spPr>
          <a:xfrm>
            <a:off x="5259593" y="152400"/>
            <a:ext cx="3479557" cy="2318801"/>
          </a:xfrm>
          <a:prstGeom prst="rect">
            <a:avLst/>
          </a:prstGeom>
          <a:noFill/>
          <a:ln>
            <a:noFill/>
          </a:ln>
        </p:spPr>
      </p:pic>
      <p:pic>
        <p:nvPicPr>
          <p:cNvPr id="440" name="Google Shape;440;p23"/>
          <p:cNvPicPr preferRelativeResize="0"/>
          <p:nvPr/>
        </p:nvPicPr>
        <p:blipFill rotWithShape="1">
          <a:blip r:embed="rId6">
            <a:alphaModFix/>
          </a:blip>
          <a:srcRect/>
          <a:stretch/>
        </p:blipFill>
        <p:spPr>
          <a:xfrm>
            <a:off x="6810123" y="2690061"/>
            <a:ext cx="1929020" cy="1929020"/>
          </a:xfrm>
          <a:prstGeom prst="rect">
            <a:avLst/>
          </a:prstGeom>
          <a:noFill/>
          <a:ln>
            <a:noFill/>
          </a:ln>
        </p:spPr>
      </p:pic>
      <p:pic>
        <p:nvPicPr>
          <p:cNvPr id="441" name="Google Shape;441;p23"/>
          <p:cNvPicPr preferRelativeResize="0"/>
          <p:nvPr/>
        </p:nvPicPr>
        <p:blipFill rotWithShape="1">
          <a:blip r:embed="rId7">
            <a:alphaModFix/>
          </a:blip>
          <a:srcRect/>
          <a:stretch/>
        </p:blipFill>
        <p:spPr>
          <a:xfrm>
            <a:off x="2972485" y="152373"/>
            <a:ext cx="1929020" cy="1929020"/>
          </a:xfrm>
          <a:prstGeom prst="rect">
            <a:avLst/>
          </a:prstGeom>
          <a:noFill/>
          <a:ln>
            <a:noFill/>
          </a:ln>
        </p:spPr>
      </p:pic>
      <p:pic>
        <p:nvPicPr>
          <p:cNvPr id="442" name="Google Shape;442;p23"/>
          <p:cNvPicPr preferRelativeResize="0"/>
          <p:nvPr/>
        </p:nvPicPr>
        <p:blipFill rotWithShape="1">
          <a:blip r:embed="rId8">
            <a:alphaModFix/>
          </a:blip>
          <a:srcRect l="69" r="79"/>
          <a:stretch/>
        </p:blipFill>
        <p:spPr>
          <a:xfrm>
            <a:off x="5259600" y="2502288"/>
            <a:ext cx="1402759" cy="2107750"/>
          </a:xfrm>
          <a:prstGeom prst="rect">
            <a:avLst/>
          </a:prstGeom>
          <a:noFill/>
          <a:ln>
            <a:noFill/>
          </a:ln>
        </p:spPr>
      </p:pic>
      <p:pic>
        <p:nvPicPr>
          <p:cNvPr id="443" name="Google Shape;443;p23"/>
          <p:cNvPicPr preferRelativeResize="0"/>
          <p:nvPr/>
        </p:nvPicPr>
        <p:blipFill rotWithShape="1">
          <a:blip r:embed="rId9">
            <a:alphaModFix/>
          </a:blip>
          <a:srcRect l="17329" r="17323"/>
          <a:stretch/>
        </p:blipFill>
        <p:spPr>
          <a:xfrm>
            <a:off x="2882290" y="2264626"/>
            <a:ext cx="2300375" cy="234970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24"/>
          <p:cNvSpPr/>
          <p:nvPr/>
        </p:nvSpPr>
        <p:spPr>
          <a:xfrm rot="10800000">
            <a:off x="-100" y="25"/>
            <a:ext cx="9150900" cy="4612800"/>
          </a:xfrm>
          <a:prstGeom prst="round1Rect">
            <a:avLst>
              <a:gd name="adj" fmla="val 16667"/>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24"/>
          <p:cNvSpPr txBox="1">
            <a:spLocks noGrp="1"/>
          </p:cNvSpPr>
          <p:nvPr>
            <p:ph type="title"/>
          </p:nvPr>
        </p:nvSpPr>
        <p:spPr>
          <a:xfrm>
            <a:off x="569835" y="681400"/>
            <a:ext cx="2090700" cy="572700"/>
          </a:xfrm>
          <a:prstGeom prst="rect">
            <a:avLst/>
          </a:prstGeom>
          <a:noFill/>
          <a:ln>
            <a:noFill/>
          </a:ln>
        </p:spPr>
        <p:txBody>
          <a:bodyPr spcFirstLastPara="1" wrap="square" lIns="92650" tIns="45500" rIns="92650" bIns="45500" anchor="t" anchorCtr="0">
            <a:normAutofit/>
          </a:bodyPr>
          <a:lstStyle/>
          <a:p>
            <a:pPr marL="0" lvl="0" indent="0" algn="l" rtl="0">
              <a:lnSpc>
                <a:spcPct val="85000"/>
              </a:lnSpc>
              <a:spcBef>
                <a:spcPts val="0"/>
              </a:spcBef>
              <a:spcAft>
                <a:spcPts val="0"/>
              </a:spcAft>
              <a:buSzPts val="1400"/>
              <a:buNone/>
            </a:pPr>
            <a:r>
              <a:rPr lang="en" sz="1700">
                <a:solidFill>
                  <a:schemeClr val="lt1"/>
                </a:solidFill>
                <a:latin typeface="Poppins"/>
                <a:ea typeface="Poppins"/>
                <a:cs typeface="Poppins"/>
                <a:sym typeface="Poppins"/>
              </a:rPr>
              <a:t>SECTION 07</a:t>
            </a:r>
            <a:endParaRPr sz="1700">
              <a:solidFill>
                <a:schemeClr val="lt1"/>
              </a:solidFill>
              <a:latin typeface="Poppins"/>
              <a:ea typeface="Poppins"/>
              <a:cs typeface="Poppins"/>
              <a:sym typeface="Poppins"/>
            </a:endParaRPr>
          </a:p>
        </p:txBody>
      </p:sp>
      <p:sp>
        <p:nvSpPr>
          <p:cNvPr id="450" name="Google Shape;450;p24"/>
          <p:cNvSpPr txBox="1">
            <a:spLocks noGrp="1"/>
          </p:cNvSpPr>
          <p:nvPr>
            <p:ph type="title"/>
          </p:nvPr>
        </p:nvSpPr>
        <p:spPr>
          <a:xfrm>
            <a:off x="551300" y="1120000"/>
            <a:ext cx="6422400" cy="1400100"/>
          </a:xfrm>
          <a:prstGeom prst="rect">
            <a:avLst/>
          </a:prstGeom>
          <a:noFill/>
          <a:ln>
            <a:noFill/>
          </a:ln>
        </p:spPr>
        <p:txBody>
          <a:bodyPr spcFirstLastPara="1" wrap="square" lIns="92650" tIns="45500" rIns="92650" bIns="45500" anchor="t" anchorCtr="0">
            <a:noAutofit/>
          </a:bodyPr>
          <a:lstStyle/>
          <a:p>
            <a:pPr marL="0" lvl="0" indent="0" algn="l" rtl="0">
              <a:lnSpc>
                <a:spcPct val="100000"/>
              </a:lnSpc>
              <a:spcBef>
                <a:spcPts val="0"/>
              </a:spcBef>
              <a:spcAft>
                <a:spcPts val="0"/>
              </a:spcAft>
              <a:buSzPts val="990"/>
              <a:buNone/>
            </a:pPr>
            <a:r>
              <a:rPr lang="en" sz="4800" dirty="0">
                <a:solidFill>
                  <a:schemeClr val="lt1"/>
                </a:solidFill>
                <a:latin typeface="Poppins"/>
                <a:ea typeface="Poppins"/>
                <a:cs typeface="Poppins"/>
                <a:sym typeface="Poppins"/>
              </a:rPr>
              <a:t>Resources</a:t>
            </a:r>
            <a:endParaRPr sz="4800" dirty="0">
              <a:solidFill>
                <a:schemeClr val="lt1"/>
              </a:solidFill>
              <a:latin typeface="Poppins"/>
              <a:ea typeface="Poppins"/>
              <a:cs typeface="Poppins"/>
              <a:sym typeface="Poppins"/>
            </a:endParaRPr>
          </a:p>
        </p:txBody>
      </p:sp>
      <p:sp>
        <p:nvSpPr>
          <p:cNvPr id="451" name="Google Shape;451;p24"/>
          <p:cNvSpPr txBox="1">
            <a:spLocks noGrp="1"/>
          </p:cNvSpPr>
          <p:nvPr>
            <p:ph type="sldNum" idx="12"/>
          </p:nvPr>
        </p:nvSpPr>
        <p:spPr>
          <a:xfrm>
            <a:off x="8357838" y="4663217"/>
            <a:ext cx="548700" cy="393600"/>
          </a:xfrm>
          <a:prstGeom prst="rect">
            <a:avLst/>
          </a:prstGeom>
          <a:noFill/>
          <a:ln>
            <a:noFill/>
          </a:ln>
        </p:spPr>
        <p:txBody>
          <a:bodyPr spcFirstLastPara="1" wrap="square" lIns="75575" tIns="75575" rIns="75575" bIns="7557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1"/>
                </a:solidFill>
                <a:latin typeface="Poppins"/>
                <a:ea typeface="Poppins"/>
                <a:cs typeface="Poppins"/>
                <a:sym typeface="Poppins"/>
              </a:rPr>
              <a:t>27</a:t>
            </a:fld>
            <a:endParaRPr sz="800" b="1">
              <a:solidFill>
                <a:schemeClr val="accent1"/>
              </a:solidFill>
              <a:latin typeface="Poppins"/>
              <a:ea typeface="Poppins"/>
              <a:cs typeface="Poppins"/>
              <a:sym typeface="Poppins"/>
            </a:endParaRPr>
          </a:p>
        </p:txBody>
      </p:sp>
      <p:pic>
        <p:nvPicPr>
          <p:cNvPr id="452" name="Google Shape;452;p24"/>
          <p:cNvPicPr preferRelativeResize="0"/>
          <p:nvPr/>
        </p:nvPicPr>
        <p:blipFill rotWithShape="1">
          <a:blip r:embed="rId3">
            <a:alphaModFix/>
          </a:blip>
          <a:srcRect/>
          <a:stretch/>
        </p:blipFill>
        <p:spPr>
          <a:xfrm rot="-1729554">
            <a:off x="6623996" y="434488"/>
            <a:ext cx="3803109" cy="3799600"/>
          </a:xfrm>
          <a:prstGeom prst="rect">
            <a:avLst/>
          </a:prstGeom>
          <a:noFill/>
          <a:ln>
            <a:noFill/>
          </a:ln>
        </p:spPr>
      </p:pic>
      <p:sp>
        <p:nvSpPr>
          <p:cNvPr id="453" name="Google Shape;453;p24"/>
          <p:cNvSpPr txBox="1"/>
          <p:nvPr/>
        </p:nvSpPr>
        <p:spPr>
          <a:xfrm>
            <a:off x="6198982" y="4705020"/>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1"/>
                </a:solidFill>
                <a:latin typeface="Poppins"/>
                <a:ea typeface="Poppins"/>
                <a:cs typeface="Poppins"/>
                <a:sym typeface="Poppins"/>
              </a:rPr>
              <a:t>  |</a:t>
            </a:r>
            <a:endParaRPr sz="800" b="0" i="0" u="none" strike="noStrike" cap="none">
              <a:solidFill>
                <a:schemeClr val="accent1"/>
              </a:solidFill>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25"/>
          <p:cNvSpPr/>
          <p:nvPr/>
        </p:nvSpPr>
        <p:spPr>
          <a:xfrm>
            <a:off x="0" y="-8075"/>
            <a:ext cx="9144000" cy="1242515"/>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D46F3"/>
              </a:solidFill>
              <a:latin typeface="Manrope"/>
              <a:ea typeface="Manrope"/>
              <a:cs typeface="Manrope"/>
              <a:sym typeface="Manrope"/>
            </a:endParaRPr>
          </a:p>
        </p:txBody>
      </p:sp>
      <p:sp>
        <p:nvSpPr>
          <p:cNvPr id="459" name="Google Shape;459;p25"/>
          <p:cNvSpPr txBox="1"/>
          <p:nvPr/>
        </p:nvSpPr>
        <p:spPr>
          <a:xfrm>
            <a:off x="462349" y="474618"/>
            <a:ext cx="6776797" cy="5988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chemeClr val="lt1"/>
                </a:solidFill>
                <a:latin typeface="Poppins"/>
                <a:ea typeface="Poppins"/>
                <a:cs typeface="Poppins"/>
                <a:sym typeface="Poppins"/>
              </a:rPr>
              <a:t>The Adventures of Splish &amp; Splash </a:t>
            </a:r>
            <a:endParaRPr sz="2800" b="0" i="0" u="none" strike="noStrike" cap="none">
              <a:solidFill>
                <a:schemeClr val="lt1"/>
              </a:solidFill>
              <a:latin typeface="Poppins"/>
              <a:ea typeface="Poppins"/>
              <a:cs typeface="Poppins"/>
              <a:sym typeface="Poppins"/>
            </a:endParaRPr>
          </a:p>
        </p:txBody>
      </p:sp>
      <p:sp>
        <p:nvSpPr>
          <p:cNvPr id="460" name="Google Shape;460;p25"/>
          <p:cNvSpPr txBox="1"/>
          <p:nvPr/>
        </p:nvSpPr>
        <p:spPr>
          <a:xfrm>
            <a:off x="228025" y="2374031"/>
            <a:ext cx="5061300" cy="1298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b="0" i="0" u="none" strike="noStrike" cap="none" dirty="0">
                <a:solidFill>
                  <a:schemeClr val="dk1"/>
                </a:solidFill>
                <a:latin typeface="Poppins"/>
                <a:ea typeface="Poppins"/>
                <a:cs typeface="Poppins"/>
                <a:sym typeface="Poppins"/>
              </a:rPr>
              <a:t>The </a:t>
            </a:r>
            <a:r>
              <a:rPr lang="en" sz="1200" b="0" i="1" u="none" strike="noStrike" cap="none" dirty="0">
                <a:solidFill>
                  <a:schemeClr val="dk1"/>
                </a:solidFill>
                <a:latin typeface="Poppins"/>
                <a:ea typeface="Poppins"/>
                <a:cs typeface="Poppins"/>
                <a:sym typeface="Poppins"/>
              </a:rPr>
              <a:t>Pool Safely </a:t>
            </a:r>
            <a:r>
              <a:rPr lang="en" sz="1200" b="0" i="0" u="none" strike="noStrike" cap="none" dirty="0">
                <a:solidFill>
                  <a:schemeClr val="dk1"/>
                </a:solidFill>
                <a:latin typeface="Poppins"/>
                <a:ea typeface="Poppins"/>
                <a:cs typeface="Poppins"/>
                <a:sym typeface="Poppins"/>
              </a:rPr>
              <a:t>app helps children learn about the dos and don’ts of water safety. </a:t>
            </a:r>
            <a:endParaRPr sz="1200" b="0" i="0" u="none" strike="noStrike" cap="none" dirty="0">
              <a:solidFill>
                <a:schemeClr val="dk1"/>
              </a:solidFill>
              <a:latin typeface="Poppins"/>
              <a:ea typeface="Poppins"/>
              <a:cs typeface="Poppins"/>
              <a:sym typeface="Poppins"/>
            </a:endParaRPr>
          </a:p>
          <a:p>
            <a:pPr marL="0" marR="0" lvl="0" indent="0" algn="l" rtl="0">
              <a:lnSpc>
                <a:spcPct val="115000"/>
              </a:lnSpc>
              <a:spcBef>
                <a:spcPts val="1000"/>
              </a:spcBef>
              <a:spcAft>
                <a:spcPts val="0"/>
              </a:spcAft>
              <a:buClr>
                <a:srgbClr val="000000"/>
              </a:buClr>
              <a:buSzPts val="1200"/>
              <a:buFont typeface="Arial"/>
              <a:buNone/>
            </a:pPr>
            <a:r>
              <a:rPr lang="en" sz="1200" b="0" i="0" u="none" strike="noStrike" cap="none" dirty="0">
                <a:solidFill>
                  <a:schemeClr val="dk1"/>
                </a:solidFill>
                <a:latin typeface="Poppins"/>
                <a:ea typeface="Poppins"/>
                <a:cs typeface="Poppins"/>
                <a:sym typeface="Poppins"/>
              </a:rPr>
              <a:t>To download the</a:t>
            </a:r>
            <a:r>
              <a:rPr lang="en" sz="1200" dirty="0">
                <a:solidFill>
                  <a:schemeClr val="dk1"/>
                </a:solidFill>
                <a:latin typeface="Poppins"/>
                <a:ea typeface="Poppins"/>
                <a:cs typeface="Poppins"/>
                <a:sym typeface="Poppins"/>
              </a:rPr>
              <a:t> </a:t>
            </a:r>
            <a:r>
              <a:rPr lang="en" sz="1200" b="0" i="0" u="none" strike="noStrike" cap="none" dirty="0">
                <a:solidFill>
                  <a:schemeClr val="dk1"/>
                </a:solidFill>
                <a:latin typeface="Poppins"/>
                <a:ea typeface="Poppins"/>
                <a:cs typeface="Poppins"/>
                <a:sym typeface="Poppins"/>
              </a:rPr>
              <a:t>app on iPhone or Android, cli</a:t>
            </a:r>
            <a:r>
              <a:rPr lang="en" sz="1200" dirty="0">
                <a:solidFill>
                  <a:schemeClr val="dk1"/>
                </a:solidFill>
                <a:latin typeface="Poppins"/>
                <a:ea typeface="Poppins"/>
                <a:cs typeface="Poppins"/>
                <a:sym typeface="Poppins"/>
              </a:rPr>
              <a:t>ck the link below</a:t>
            </a:r>
            <a:r>
              <a:rPr lang="en" sz="1200" b="0" i="0" u="none" strike="noStrike" cap="none" dirty="0">
                <a:solidFill>
                  <a:schemeClr val="dk1"/>
                </a:solidFill>
                <a:latin typeface="Poppins"/>
                <a:ea typeface="Poppins"/>
                <a:cs typeface="Poppins"/>
                <a:sym typeface="Poppins"/>
              </a:rPr>
              <a:t>: </a:t>
            </a:r>
            <a:r>
              <a:rPr lang="en" sz="1200" b="0" i="0" u="sng" strike="noStrike" cap="none" dirty="0">
                <a:solidFill>
                  <a:schemeClr val="hlink"/>
                </a:solidFill>
                <a:latin typeface="Poppins"/>
                <a:ea typeface="Poppins"/>
                <a:cs typeface="Poppins"/>
                <a:sym typeface="Poppins"/>
                <a:hlinkClick r:id="rId3"/>
              </a:rPr>
              <a:t>https://www.poolsafely.gov/parents/kids-corner/</a:t>
            </a:r>
            <a:r>
              <a:rPr lang="en" sz="1200" b="0" i="0" u="none" strike="noStrike" cap="none" dirty="0">
                <a:solidFill>
                  <a:schemeClr val="dk1"/>
                </a:solidFill>
                <a:latin typeface="Poppins"/>
                <a:ea typeface="Poppins"/>
                <a:cs typeface="Poppins"/>
                <a:sym typeface="Poppins"/>
              </a:rPr>
              <a:t> </a:t>
            </a:r>
            <a:endParaRPr sz="1400" b="0" i="0" u="none" strike="noStrike" cap="none" dirty="0">
              <a:solidFill>
                <a:srgbClr val="000000"/>
              </a:solidFill>
              <a:latin typeface="Arial"/>
              <a:ea typeface="Arial"/>
              <a:cs typeface="Arial"/>
              <a:sym typeface="Arial"/>
            </a:endParaRPr>
          </a:p>
        </p:txBody>
      </p:sp>
      <p:sp>
        <p:nvSpPr>
          <p:cNvPr id="461" name="Google Shape;461;p25"/>
          <p:cNvSpPr txBox="1">
            <a:spLocks noGrp="1"/>
          </p:cNvSpPr>
          <p:nvPr>
            <p:ph type="sldNum" idx="12"/>
          </p:nvPr>
        </p:nvSpPr>
        <p:spPr>
          <a:xfrm>
            <a:off x="835783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4"/>
                </a:solidFill>
                <a:latin typeface="Poppins"/>
                <a:ea typeface="Poppins"/>
                <a:cs typeface="Poppins"/>
                <a:sym typeface="Poppins"/>
              </a:rPr>
              <a:t>28</a:t>
            </a:fld>
            <a:endParaRPr sz="800" b="1">
              <a:solidFill>
                <a:schemeClr val="accent4"/>
              </a:solidFill>
              <a:latin typeface="Poppins"/>
              <a:ea typeface="Poppins"/>
              <a:cs typeface="Poppins"/>
              <a:sym typeface="Poppins"/>
            </a:endParaRPr>
          </a:p>
        </p:txBody>
      </p:sp>
      <p:sp>
        <p:nvSpPr>
          <p:cNvPr id="462" name="Google Shape;462;p25"/>
          <p:cNvSpPr txBox="1"/>
          <p:nvPr/>
        </p:nvSpPr>
        <p:spPr>
          <a:xfrm>
            <a:off x="6198982" y="4705020"/>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4"/>
                </a:solidFill>
                <a:latin typeface="Poppins"/>
                <a:ea typeface="Poppins"/>
                <a:cs typeface="Poppins"/>
                <a:sym typeface="Poppins"/>
              </a:rPr>
              <a:t>RESOURCES  |</a:t>
            </a:r>
            <a:endParaRPr sz="800" b="0" i="0" u="none" strike="noStrike" cap="none">
              <a:solidFill>
                <a:schemeClr val="accent4"/>
              </a:solidFill>
              <a:latin typeface="Poppins"/>
              <a:ea typeface="Poppins"/>
              <a:cs typeface="Poppins"/>
              <a:sym typeface="Poppins"/>
            </a:endParaRPr>
          </a:p>
        </p:txBody>
      </p:sp>
      <p:pic>
        <p:nvPicPr>
          <p:cNvPr id="463" name="Google Shape;463;p25"/>
          <p:cNvPicPr preferRelativeResize="0"/>
          <p:nvPr/>
        </p:nvPicPr>
        <p:blipFill rotWithShape="1">
          <a:blip r:embed="rId4">
            <a:alphaModFix/>
          </a:blip>
          <a:srcRect l="-14205" t="39260" r="35632" b="-22476"/>
          <a:stretch/>
        </p:blipFill>
        <p:spPr>
          <a:xfrm>
            <a:off x="7239149" y="-20411"/>
            <a:ext cx="1904849" cy="2015499"/>
          </a:xfrm>
          <a:prstGeom prst="rect">
            <a:avLst/>
          </a:prstGeom>
          <a:noFill/>
          <a:ln>
            <a:noFill/>
          </a:ln>
        </p:spPr>
      </p:pic>
      <p:pic>
        <p:nvPicPr>
          <p:cNvPr id="464" name="Google Shape;464;p25"/>
          <p:cNvPicPr preferRelativeResize="0"/>
          <p:nvPr/>
        </p:nvPicPr>
        <p:blipFill rotWithShape="1">
          <a:blip r:embed="rId5">
            <a:alphaModFix/>
          </a:blip>
          <a:srcRect/>
          <a:stretch/>
        </p:blipFill>
        <p:spPr>
          <a:xfrm>
            <a:off x="5850707" y="1336634"/>
            <a:ext cx="2837975" cy="1591293"/>
          </a:xfrm>
          <a:prstGeom prst="rect">
            <a:avLst/>
          </a:prstGeom>
          <a:noFill/>
          <a:ln>
            <a:noFill/>
          </a:ln>
        </p:spPr>
      </p:pic>
      <p:pic>
        <p:nvPicPr>
          <p:cNvPr id="465" name="Google Shape;465;p25"/>
          <p:cNvPicPr preferRelativeResize="0"/>
          <p:nvPr/>
        </p:nvPicPr>
        <p:blipFill rotWithShape="1">
          <a:blip r:embed="rId6">
            <a:alphaModFix/>
          </a:blip>
          <a:srcRect/>
          <a:stretch/>
        </p:blipFill>
        <p:spPr>
          <a:xfrm>
            <a:off x="5850707" y="3051022"/>
            <a:ext cx="2837975" cy="159129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26"/>
          <p:cNvSpPr/>
          <p:nvPr/>
        </p:nvSpPr>
        <p:spPr>
          <a:xfrm>
            <a:off x="0" y="-8075"/>
            <a:ext cx="9144000" cy="1242515"/>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D46F3"/>
              </a:solidFill>
              <a:latin typeface="Manrope"/>
              <a:ea typeface="Manrope"/>
              <a:cs typeface="Manrope"/>
              <a:sym typeface="Manrope"/>
            </a:endParaRPr>
          </a:p>
        </p:txBody>
      </p:sp>
      <p:sp>
        <p:nvSpPr>
          <p:cNvPr id="471" name="Google Shape;471;p26"/>
          <p:cNvSpPr txBox="1"/>
          <p:nvPr/>
        </p:nvSpPr>
        <p:spPr>
          <a:xfrm>
            <a:off x="462349" y="474618"/>
            <a:ext cx="6776797" cy="5988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1" u="none" strike="noStrike" cap="none">
                <a:solidFill>
                  <a:schemeClr val="lt1"/>
                </a:solidFill>
                <a:latin typeface="Poppins"/>
                <a:ea typeface="Poppins"/>
                <a:cs typeface="Poppins"/>
                <a:sym typeface="Poppins"/>
              </a:rPr>
              <a:t>Pool Safely </a:t>
            </a:r>
            <a:r>
              <a:rPr lang="en" sz="2800" b="1" i="0" u="none" strike="noStrike" cap="none">
                <a:solidFill>
                  <a:schemeClr val="lt1"/>
                </a:solidFill>
                <a:latin typeface="Poppins"/>
                <a:ea typeface="Poppins"/>
                <a:cs typeface="Poppins"/>
                <a:sym typeface="Poppins"/>
              </a:rPr>
              <a:t>Video with Tia Mowry </a:t>
            </a:r>
            <a:endParaRPr sz="2800" b="0" i="0" u="none" strike="noStrike" cap="none">
              <a:solidFill>
                <a:schemeClr val="lt1"/>
              </a:solidFill>
              <a:latin typeface="Poppins"/>
              <a:ea typeface="Poppins"/>
              <a:cs typeface="Poppins"/>
              <a:sym typeface="Poppins"/>
            </a:endParaRPr>
          </a:p>
        </p:txBody>
      </p:sp>
      <p:sp>
        <p:nvSpPr>
          <p:cNvPr id="472" name="Google Shape;472;p26"/>
          <p:cNvSpPr txBox="1"/>
          <p:nvPr/>
        </p:nvSpPr>
        <p:spPr>
          <a:xfrm>
            <a:off x="237462" y="2348361"/>
            <a:ext cx="4378800" cy="1015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b="0" i="0" u="none" strike="noStrike" cap="none" dirty="0">
                <a:solidFill>
                  <a:schemeClr val="dk1"/>
                </a:solidFill>
                <a:latin typeface="Poppins"/>
                <a:ea typeface="Poppins"/>
                <a:cs typeface="Poppins"/>
                <a:sym typeface="Poppins"/>
              </a:rPr>
              <a:t>To watch a full video featuring Tia Mowry sharing </a:t>
            </a:r>
            <a:r>
              <a:rPr lang="en" sz="1200" b="0" i="1" u="none" strike="noStrike" cap="none" dirty="0">
                <a:solidFill>
                  <a:schemeClr val="dk1"/>
                </a:solidFill>
                <a:latin typeface="Poppins"/>
                <a:ea typeface="Poppins"/>
                <a:cs typeface="Poppins"/>
                <a:sym typeface="Poppins"/>
              </a:rPr>
              <a:t>Pool Safely </a:t>
            </a:r>
            <a:r>
              <a:rPr lang="en" sz="1200" b="0" i="0" u="none" strike="noStrike" cap="none" dirty="0">
                <a:solidFill>
                  <a:schemeClr val="dk1"/>
                </a:solidFill>
                <a:latin typeface="Poppins"/>
                <a:ea typeface="Poppins"/>
                <a:cs typeface="Poppins"/>
                <a:sym typeface="Poppins"/>
              </a:rPr>
              <a:t>tips, click </a:t>
            </a:r>
            <a:r>
              <a:rPr lang="en" sz="1200" dirty="0">
                <a:solidFill>
                  <a:schemeClr val="dk1"/>
                </a:solidFill>
                <a:latin typeface="Poppins"/>
                <a:ea typeface="Poppins"/>
                <a:cs typeface="Poppins"/>
                <a:sym typeface="Poppins"/>
              </a:rPr>
              <a:t>the link below</a:t>
            </a:r>
            <a:r>
              <a:rPr lang="en" sz="1200" b="0" i="0" u="none" strike="noStrike" cap="none" dirty="0">
                <a:solidFill>
                  <a:schemeClr val="dk1"/>
                </a:solidFill>
                <a:latin typeface="Poppins"/>
                <a:ea typeface="Poppins"/>
                <a:cs typeface="Poppins"/>
                <a:sym typeface="Poppins"/>
              </a:rPr>
              <a:t>:</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br>
              <a:rPr lang="en" sz="1200" b="0" i="0" u="none" strike="noStrike" cap="none" dirty="0">
                <a:solidFill>
                  <a:srgbClr val="000000"/>
                </a:solidFill>
                <a:latin typeface="Calibri"/>
                <a:ea typeface="Calibri"/>
                <a:cs typeface="Calibri"/>
                <a:sym typeface="Calibri"/>
              </a:rPr>
            </a:br>
            <a:r>
              <a:rPr lang="en" sz="1200" b="0" i="0" u="sng" strike="noStrike" cap="none" dirty="0">
                <a:solidFill>
                  <a:srgbClr val="0097A7"/>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https://www.poolsafely.gov/blog/behind-the-scenes-tia-mowry-urges-families-to-pool-safely-in-new-video/</a:t>
            </a:r>
            <a:r>
              <a:rPr lang="en" sz="1200" b="0" i="0" u="none" strike="noStrike" cap="none" dirty="0">
                <a:solidFill>
                  <a:srgbClr val="000000"/>
                </a:solidFill>
                <a:latin typeface="Poppins"/>
                <a:ea typeface="Poppins"/>
                <a:cs typeface="Poppins"/>
                <a:sym typeface="Poppins"/>
              </a:rPr>
              <a:t> </a:t>
            </a:r>
            <a:endParaRPr sz="1200" b="0" i="0" u="none" strike="noStrike" cap="none" dirty="0">
              <a:solidFill>
                <a:schemeClr val="dk1"/>
              </a:solidFill>
              <a:latin typeface="Poppins"/>
              <a:ea typeface="Poppins"/>
              <a:cs typeface="Poppins"/>
              <a:sym typeface="Poppins"/>
            </a:endParaRPr>
          </a:p>
        </p:txBody>
      </p:sp>
      <p:sp>
        <p:nvSpPr>
          <p:cNvPr id="473" name="Google Shape;473;p26"/>
          <p:cNvSpPr txBox="1">
            <a:spLocks noGrp="1"/>
          </p:cNvSpPr>
          <p:nvPr>
            <p:ph type="sldNum" idx="12"/>
          </p:nvPr>
        </p:nvSpPr>
        <p:spPr>
          <a:xfrm>
            <a:off x="835783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4"/>
                </a:solidFill>
                <a:latin typeface="Poppins"/>
                <a:ea typeface="Poppins"/>
                <a:cs typeface="Poppins"/>
                <a:sym typeface="Poppins"/>
              </a:rPr>
              <a:t>29</a:t>
            </a:fld>
            <a:endParaRPr sz="800" b="1">
              <a:solidFill>
                <a:schemeClr val="accent4"/>
              </a:solidFill>
              <a:latin typeface="Poppins"/>
              <a:ea typeface="Poppins"/>
              <a:cs typeface="Poppins"/>
              <a:sym typeface="Poppins"/>
            </a:endParaRPr>
          </a:p>
        </p:txBody>
      </p:sp>
      <p:sp>
        <p:nvSpPr>
          <p:cNvPr id="474" name="Google Shape;474;p26"/>
          <p:cNvSpPr txBox="1"/>
          <p:nvPr/>
        </p:nvSpPr>
        <p:spPr>
          <a:xfrm>
            <a:off x="6198982" y="4705020"/>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4"/>
                </a:solidFill>
                <a:latin typeface="Poppins"/>
                <a:ea typeface="Poppins"/>
                <a:cs typeface="Poppins"/>
                <a:sym typeface="Poppins"/>
              </a:rPr>
              <a:t>RESOURCES  |</a:t>
            </a:r>
            <a:endParaRPr sz="800" b="0" i="0" u="none" strike="noStrike" cap="none">
              <a:solidFill>
                <a:schemeClr val="accent4"/>
              </a:solidFill>
              <a:latin typeface="Poppins"/>
              <a:ea typeface="Poppins"/>
              <a:cs typeface="Poppins"/>
              <a:sym typeface="Poppins"/>
            </a:endParaRPr>
          </a:p>
        </p:txBody>
      </p:sp>
      <p:pic>
        <p:nvPicPr>
          <p:cNvPr id="475" name="Google Shape;475;p26"/>
          <p:cNvPicPr preferRelativeResize="0"/>
          <p:nvPr/>
        </p:nvPicPr>
        <p:blipFill rotWithShape="1">
          <a:blip r:embed="rId4">
            <a:alphaModFix/>
          </a:blip>
          <a:srcRect l="-14205" t="39260" r="35632" b="-22476"/>
          <a:stretch/>
        </p:blipFill>
        <p:spPr>
          <a:xfrm>
            <a:off x="7239149" y="-20411"/>
            <a:ext cx="1904849" cy="2015499"/>
          </a:xfrm>
          <a:prstGeom prst="rect">
            <a:avLst/>
          </a:prstGeom>
          <a:noFill/>
          <a:ln>
            <a:noFill/>
          </a:ln>
        </p:spPr>
      </p:pic>
      <p:pic>
        <p:nvPicPr>
          <p:cNvPr id="476" name="Google Shape;476;p26"/>
          <p:cNvPicPr preferRelativeResize="0"/>
          <p:nvPr/>
        </p:nvPicPr>
        <p:blipFill rotWithShape="1">
          <a:blip r:embed="rId5">
            <a:alphaModFix/>
          </a:blip>
          <a:srcRect/>
          <a:stretch/>
        </p:blipFill>
        <p:spPr>
          <a:xfrm>
            <a:off x="4875540" y="1981925"/>
            <a:ext cx="4030998" cy="2015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3"/>
          <p:cNvSpPr/>
          <p:nvPr/>
        </p:nvSpPr>
        <p:spPr>
          <a:xfrm rot="10800000">
            <a:off x="-100" y="25"/>
            <a:ext cx="9150900" cy="4612800"/>
          </a:xfrm>
          <a:prstGeom prst="round1Rect">
            <a:avLst>
              <a:gd name="adj" fmla="val 16667"/>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3"/>
          <p:cNvSpPr txBox="1">
            <a:spLocks noGrp="1"/>
          </p:cNvSpPr>
          <p:nvPr>
            <p:ph type="title"/>
          </p:nvPr>
        </p:nvSpPr>
        <p:spPr>
          <a:xfrm>
            <a:off x="569835" y="681400"/>
            <a:ext cx="2090700" cy="572700"/>
          </a:xfrm>
          <a:prstGeom prst="rect">
            <a:avLst/>
          </a:prstGeom>
          <a:noFill/>
          <a:ln>
            <a:noFill/>
          </a:ln>
        </p:spPr>
        <p:txBody>
          <a:bodyPr spcFirstLastPara="1" wrap="square" lIns="92650" tIns="45500" rIns="92650" bIns="45500" anchor="t" anchorCtr="0">
            <a:normAutofit/>
          </a:bodyPr>
          <a:lstStyle/>
          <a:p>
            <a:pPr marL="0" lvl="0" indent="0" algn="l" rtl="0">
              <a:lnSpc>
                <a:spcPct val="85000"/>
              </a:lnSpc>
              <a:spcBef>
                <a:spcPts val="0"/>
              </a:spcBef>
              <a:spcAft>
                <a:spcPts val="0"/>
              </a:spcAft>
              <a:buSzPts val="1400"/>
              <a:buNone/>
            </a:pPr>
            <a:r>
              <a:rPr lang="en" sz="1700">
                <a:solidFill>
                  <a:schemeClr val="lt1"/>
                </a:solidFill>
                <a:latin typeface="Poppins"/>
                <a:ea typeface="Poppins"/>
                <a:cs typeface="Poppins"/>
                <a:sym typeface="Poppins"/>
              </a:rPr>
              <a:t>SECTION 01</a:t>
            </a:r>
            <a:endParaRPr sz="1700">
              <a:solidFill>
                <a:schemeClr val="lt1"/>
              </a:solidFill>
              <a:latin typeface="Poppins"/>
              <a:ea typeface="Poppins"/>
              <a:cs typeface="Poppins"/>
              <a:sym typeface="Poppins"/>
            </a:endParaRPr>
          </a:p>
        </p:txBody>
      </p:sp>
      <p:sp>
        <p:nvSpPr>
          <p:cNvPr id="131" name="Google Shape;131;p3"/>
          <p:cNvSpPr txBox="1">
            <a:spLocks noGrp="1"/>
          </p:cNvSpPr>
          <p:nvPr>
            <p:ph type="title"/>
          </p:nvPr>
        </p:nvSpPr>
        <p:spPr>
          <a:xfrm>
            <a:off x="551300" y="1120000"/>
            <a:ext cx="6422400" cy="1400100"/>
          </a:xfrm>
          <a:prstGeom prst="rect">
            <a:avLst/>
          </a:prstGeom>
          <a:noFill/>
          <a:ln>
            <a:noFill/>
          </a:ln>
        </p:spPr>
        <p:txBody>
          <a:bodyPr spcFirstLastPara="1" wrap="square" lIns="92650" tIns="45500" rIns="92650" bIns="45500" anchor="t" anchorCtr="0">
            <a:noAutofit/>
          </a:bodyPr>
          <a:lstStyle/>
          <a:p>
            <a:pPr marL="0" lvl="0" indent="0" algn="l" rtl="0">
              <a:lnSpc>
                <a:spcPct val="100000"/>
              </a:lnSpc>
              <a:spcBef>
                <a:spcPts val="0"/>
              </a:spcBef>
              <a:spcAft>
                <a:spcPts val="0"/>
              </a:spcAft>
              <a:buSzPts val="990"/>
              <a:buNone/>
            </a:pPr>
            <a:r>
              <a:rPr lang="en" sz="4800">
                <a:solidFill>
                  <a:schemeClr val="lt1"/>
                </a:solidFill>
                <a:latin typeface="Poppins"/>
                <a:ea typeface="Poppins"/>
                <a:cs typeface="Poppins"/>
                <a:sym typeface="Poppins"/>
              </a:rPr>
              <a:t>Messaging</a:t>
            </a:r>
            <a:endParaRPr sz="4800">
              <a:solidFill>
                <a:schemeClr val="lt1"/>
              </a:solidFill>
              <a:latin typeface="Poppins"/>
              <a:ea typeface="Poppins"/>
              <a:cs typeface="Poppins"/>
              <a:sym typeface="Poppins"/>
            </a:endParaRPr>
          </a:p>
        </p:txBody>
      </p:sp>
      <p:sp>
        <p:nvSpPr>
          <p:cNvPr id="132" name="Google Shape;132;p3"/>
          <p:cNvSpPr txBox="1">
            <a:spLocks noGrp="1"/>
          </p:cNvSpPr>
          <p:nvPr>
            <p:ph type="sldNum" idx="12"/>
          </p:nvPr>
        </p:nvSpPr>
        <p:spPr>
          <a:xfrm>
            <a:off x="8357838" y="4663217"/>
            <a:ext cx="548700" cy="393600"/>
          </a:xfrm>
          <a:prstGeom prst="rect">
            <a:avLst/>
          </a:prstGeom>
          <a:noFill/>
          <a:ln>
            <a:noFill/>
          </a:ln>
        </p:spPr>
        <p:txBody>
          <a:bodyPr spcFirstLastPara="1" wrap="square" lIns="75575" tIns="75575" rIns="75575" bIns="7557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1"/>
                </a:solidFill>
                <a:latin typeface="Poppins"/>
                <a:ea typeface="Poppins"/>
                <a:cs typeface="Poppins"/>
                <a:sym typeface="Poppins"/>
              </a:rPr>
              <a:t>3</a:t>
            </a:fld>
            <a:endParaRPr sz="800" b="1">
              <a:solidFill>
                <a:schemeClr val="accent1"/>
              </a:solidFill>
              <a:latin typeface="Poppins"/>
              <a:ea typeface="Poppins"/>
              <a:cs typeface="Poppins"/>
              <a:sym typeface="Poppins"/>
            </a:endParaRPr>
          </a:p>
        </p:txBody>
      </p:sp>
      <p:pic>
        <p:nvPicPr>
          <p:cNvPr id="133" name="Google Shape;133;p3"/>
          <p:cNvPicPr preferRelativeResize="0"/>
          <p:nvPr/>
        </p:nvPicPr>
        <p:blipFill rotWithShape="1">
          <a:blip r:embed="rId3">
            <a:alphaModFix/>
          </a:blip>
          <a:srcRect/>
          <a:stretch/>
        </p:blipFill>
        <p:spPr>
          <a:xfrm rot="-1729554">
            <a:off x="6623996" y="434488"/>
            <a:ext cx="3803109" cy="3799600"/>
          </a:xfrm>
          <a:prstGeom prst="rect">
            <a:avLst/>
          </a:prstGeom>
          <a:noFill/>
          <a:ln>
            <a:noFill/>
          </a:ln>
        </p:spPr>
      </p:pic>
      <p:sp>
        <p:nvSpPr>
          <p:cNvPr id="134" name="Google Shape;134;p3"/>
          <p:cNvSpPr txBox="1"/>
          <p:nvPr/>
        </p:nvSpPr>
        <p:spPr>
          <a:xfrm>
            <a:off x="6198982" y="4705020"/>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1"/>
                </a:solidFill>
                <a:latin typeface="Poppins"/>
                <a:ea typeface="Poppins"/>
                <a:cs typeface="Poppins"/>
                <a:sym typeface="Poppins"/>
              </a:rPr>
              <a:t> |</a:t>
            </a:r>
            <a:endParaRPr sz="800" b="0" i="0" u="none" strike="noStrike" cap="none">
              <a:solidFill>
                <a:schemeClr val="accent1"/>
              </a:solidFill>
              <a:latin typeface="Poppins"/>
              <a:ea typeface="Poppins"/>
              <a:cs typeface="Poppins"/>
              <a:sym typeface="Poppi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27"/>
          <p:cNvSpPr/>
          <p:nvPr/>
        </p:nvSpPr>
        <p:spPr>
          <a:xfrm>
            <a:off x="-2" y="19125"/>
            <a:ext cx="9144000" cy="153924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D46F3"/>
              </a:solidFill>
              <a:latin typeface="Manrope"/>
              <a:ea typeface="Manrope"/>
              <a:cs typeface="Manrope"/>
              <a:sym typeface="Manrope"/>
            </a:endParaRPr>
          </a:p>
        </p:txBody>
      </p:sp>
      <p:sp>
        <p:nvSpPr>
          <p:cNvPr id="482" name="Google Shape;482;p27"/>
          <p:cNvSpPr txBox="1"/>
          <p:nvPr/>
        </p:nvSpPr>
        <p:spPr>
          <a:xfrm>
            <a:off x="231175" y="346930"/>
            <a:ext cx="6776797" cy="5988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chemeClr val="lt1"/>
                </a:solidFill>
                <a:latin typeface="Poppins"/>
                <a:ea typeface="Poppins"/>
                <a:cs typeface="Poppins"/>
                <a:sym typeface="Poppins"/>
              </a:rPr>
              <a:t>Safe Water Information Match (S.W.I.M.) Tool </a:t>
            </a:r>
            <a:endParaRPr sz="2800" b="0" i="0" u="none" strike="noStrike" cap="none">
              <a:solidFill>
                <a:schemeClr val="lt1"/>
              </a:solidFill>
              <a:latin typeface="Poppins"/>
              <a:ea typeface="Poppins"/>
              <a:cs typeface="Poppins"/>
              <a:sym typeface="Poppins"/>
            </a:endParaRPr>
          </a:p>
        </p:txBody>
      </p:sp>
      <p:sp>
        <p:nvSpPr>
          <p:cNvPr id="483" name="Google Shape;483;p27"/>
          <p:cNvSpPr txBox="1"/>
          <p:nvPr/>
        </p:nvSpPr>
        <p:spPr>
          <a:xfrm>
            <a:off x="193344" y="2353786"/>
            <a:ext cx="4378654" cy="1015639"/>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b="0" i="0" u="none" strike="noStrike" cap="none" dirty="0">
                <a:solidFill>
                  <a:schemeClr val="dk1"/>
                </a:solidFill>
                <a:latin typeface="Poppins"/>
                <a:ea typeface="Poppins"/>
                <a:cs typeface="Poppins"/>
                <a:sym typeface="Poppins"/>
              </a:rPr>
              <a:t>To get a list of customized water safety materials tailored to you, click the link below:</a:t>
            </a:r>
            <a:br>
              <a:rPr lang="en" sz="1600" b="0" i="0" u="none" strike="noStrike" cap="none" dirty="0">
                <a:solidFill>
                  <a:srgbClr val="000000"/>
                </a:solidFill>
                <a:latin typeface="Calibri"/>
                <a:ea typeface="Calibri"/>
                <a:cs typeface="Calibri"/>
                <a:sym typeface="Calibri"/>
              </a:rPr>
            </a:br>
            <a:endParaRPr sz="1600" dirty="0">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200"/>
              <a:buFont typeface="Arial"/>
              <a:buNone/>
            </a:pPr>
            <a:r>
              <a:rPr lang="en" sz="1200" b="0" i="0" u="sng" strike="noStrike" cap="none" dirty="0">
                <a:solidFill>
                  <a:srgbClr val="0097A7"/>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https://www.poolsafely.gov/blog/how-can-we-help-you-save-a-life-introducing-the-</a:t>
            </a:r>
            <a:r>
              <a:rPr lang="en" sz="1200" b="0" i="0" u="sng" strike="noStrike" cap="none" dirty="0">
                <a:solidFill>
                  <a:srgbClr val="0097A7"/>
                </a:solidFill>
                <a:latin typeface="Poppins"/>
                <a:ea typeface="Poppins"/>
                <a:cs typeface="Poppins"/>
                <a:sym typeface="Poppins"/>
                <a:hlinkClick r:id="rId3">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new</a:t>
            </a:r>
            <a:r>
              <a:rPr lang="en" sz="1200" b="0" i="0" u="sng" strike="noStrike" cap="none" dirty="0">
                <a:solidFill>
                  <a:srgbClr val="0097A7"/>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-s-w-i-m-tool/</a:t>
            </a:r>
            <a:r>
              <a:rPr lang="en" sz="1200" b="0" i="0" u="none" strike="noStrike" cap="none" dirty="0">
                <a:solidFill>
                  <a:srgbClr val="0097A7"/>
                </a:solidFill>
                <a:latin typeface="Poppins"/>
                <a:ea typeface="Poppins"/>
                <a:cs typeface="Poppins"/>
                <a:sym typeface="Poppins"/>
              </a:rPr>
              <a:t> </a:t>
            </a:r>
            <a:endParaRPr sz="1200" b="0" i="0" u="none" strike="noStrike" cap="none" dirty="0">
              <a:solidFill>
                <a:srgbClr val="0097A7"/>
              </a:solidFill>
              <a:latin typeface="Poppins"/>
              <a:ea typeface="Poppins"/>
              <a:cs typeface="Poppins"/>
              <a:sym typeface="Poppins"/>
            </a:endParaRPr>
          </a:p>
        </p:txBody>
      </p:sp>
      <p:sp>
        <p:nvSpPr>
          <p:cNvPr id="484" name="Google Shape;484;p27"/>
          <p:cNvSpPr txBox="1">
            <a:spLocks noGrp="1"/>
          </p:cNvSpPr>
          <p:nvPr>
            <p:ph type="sldNum" idx="12"/>
          </p:nvPr>
        </p:nvSpPr>
        <p:spPr>
          <a:xfrm>
            <a:off x="835783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4"/>
                </a:solidFill>
                <a:latin typeface="Poppins"/>
                <a:ea typeface="Poppins"/>
                <a:cs typeface="Poppins"/>
                <a:sym typeface="Poppins"/>
              </a:rPr>
              <a:t>30</a:t>
            </a:fld>
            <a:endParaRPr sz="800" b="1">
              <a:solidFill>
                <a:schemeClr val="accent4"/>
              </a:solidFill>
              <a:latin typeface="Poppins"/>
              <a:ea typeface="Poppins"/>
              <a:cs typeface="Poppins"/>
              <a:sym typeface="Poppins"/>
            </a:endParaRPr>
          </a:p>
        </p:txBody>
      </p:sp>
      <p:sp>
        <p:nvSpPr>
          <p:cNvPr id="485" name="Google Shape;485;p27"/>
          <p:cNvSpPr txBox="1"/>
          <p:nvPr/>
        </p:nvSpPr>
        <p:spPr>
          <a:xfrm>
            <a:off x="6198982" y="4705020"/>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4"/>
                </a:solidFill>
                <a:latin typeface="Poppins"/>
                <a:ea typeface="Poppins"/>
                <a:cs typeface="Poppins"/>
                <a:sym typeface="Poppins"/>
              </a:rPr>
              <a:t>RESOURCES  |</a:t>
            </a:r>
            <a:endParaRPr sz="800" b="0" i="0" u="none" strike="noStrike" cap="none">
              <a:solidFill>
                <a:schemeClr val="accent4"/>
              </a:solidFill>
              <a:latin typeface="Poppins"/>
              <a:ea typeface="Poppins"/>
              <a:cs typeface="Poppins"/>
              <a:sym typeface="Poppins"/>
            </a:endParaRPr>
          </a:p>
        </p:txBody>
      </p:sp>
      <p:pic>
        <p:nvPicPr>
          <p:cNvPr id="486" name="Google Shape;486;p27"/>
          <p:cNvPicPr preferRelativeResize="0"/>
          <p:nvPr/>
        </p:nvPicPr>
        <p:blipFill rotWithShape="1">
          <a:blip r:embed="rId4">
            <a:alphaModFix/>
          </a:blip>
          <a:srcRect l="-14205" t="39260" r="35632" b="-22476"/>
          <a:stretch/>
        </p:blipFill>
        <p:spPr>
          <a:xfrm>
            <a:off x="7239149" y="-20411"/>
            <a:ext cx="1904849" cy="2015499"/>
          </a:xfrm>
          <a:prstGeom prst="rect">
            <a:avLst/>
          </a:prstGeom>
          <a:noFill/>
          <a:ln>
            <a:noFill/>
          </a:ln>
        </p:spPr>
      </p:pic>
      <p:pic>
        <p:nvPicPr>
          <p:cNvPr id="487" name="Google Shape;487;p27"/>
          <p:cNvPicPr preferRelativeResize="0"/>
          <p:nvPr/>
        </p:nvPicPr>
        <p:blipFill rotWithShape="1">
          <a:blip r:embed="rId5">
            <a:alphaModFix/>
          </a:blip>
          <a:srcRect l="3577" t="1480" b="2412"/>
          <a:stretch/>
        </p:blipFill>
        <p:spPr>
          <a:xfrm>
            <a:off x="5055864" y="1808588"/>
            <a:ext cx="3780687" cy="258618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2e140c7eb18_0_0"/>
          <p:cNvSpPr/>
          <p:nvPr/>
        </p:nvSpPr>
        <p:spPr>
          <a:xfrm>
            <a:off x="-2" y="19125"/>
            <a:ext cx="9144000" cy="1539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D46F3"/>
              </a:solidFill>
              <a:latin typeface="Manrope"/>
              <a:ea typeface="Manrope"/>
              <a:cs typeface="Manrope"/>
              <a:sym typeface="Manrope"/>
            </a:endParaRPr>
          </a:p>
        </p:txBody>
      </p:sp>
      <p:sp>
        <p:nvSpPr>
          <p:cNvPr id="493" name="Google Shape;493;g2e140c7eb18_0_0"/>
          <p:cNvSpPr txBox="1"/>
          <p:nvPr/>
        </p:nvSpPr>
        <p:spPr>
          <a:xfrm>
            <a:off x="231175" y="346930"/>
            <a:ext cx="6776700" cy="5988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a:solidFill>
                  <a:schemeClr val="lt1"/>
                </a:solidFill>
                <a:latin typeface="Poppins"/>
                <a:ea typeface="Poppins"/>
                <a:cs typeface="Poppins"/>
                <a:sym typeface="Poppins"/>
              </a:rPr>
              <a:t>Neighborhood Safety Network (NSN) Posters</a:t>
            </a:r>
            <a:endParaRPr sz="2800" b="0" i="0" u="none" strike="noStrike" cap="none">
              <a:solidFill>
                <a:schemeClr val="lt1"/>
              </a:solidFill>
              <a:latin typeface="Poppins"/>
              <a:ea typeface="Poppins"/>
              <a:cs typeface="Poppins"/>
              <a:sym typeface="Poppins"/>
            </a:endParaRPr>
          </a:p>
        </p:txBody>
      </p:sp>
      <p:sp>
        <p:nvSpPr>
          <p:cNvPr id="494" name="Google Shape;494;g2e140c7eb18_0_0"/>
          <p:cNvSpPr txBox="1"/>
          <p:nvPr/>
        </p:nvSpPr>
        <p:spPr>
          <a:xfrm>
            <a:off x="193344" y="2353786"/>
            <a:ext cx="4378800" cy="1015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dirty="0">
                <a:latin typeface="Poppins"/>
                <a:ea typeface="Poppins"/>
                <a:cs typeface="Poppins"/>
                <a:sym typeface="Poppins"/>
              </a:rPr>
              <a:t>To download posters with drowning prevention safety tips in English and Spanish, click the link below:</a:t>
            </a:r>
            <a:endParaRPr sz="1200" dirty="0">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200"/>
              <a:buFont typeface="Arial"/>
              <a:buNone/>
            </a:pPr>
            <a:endParaRPr sz="1200" dirty="0">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200"/>
              <a:buFont typeface="Arial"/>
              <a:buNone/>
            </a:pPr>
            <a:r>
              <a:rPr lang="en" sz="1200" u="sng" dirty="0">
                <a:solidFill>
                  <a:schemeClr val="hlink"/>
                </a:solidFill>
                <a:latin typeface="Poppins"/>
                <a:ea typeface="Poppins"/>
                <a:cs typeface="Poppins"/>
                <a:sym typeface="Poppins"/>
                <a:hlinkClick r:id="rId3"/>
              </a:rPr>
              <a:t>https://www.poolsafely.gov/educational-materials-catalog/?keyword=Neighborhood+Safety+Tip+Poster&amp;sort=newest</a:t>
            </a:r>
            <a:r>
              <a:rPr lang="en" sz="1200" dirty="0">
                <a:latin typeface="Poppins"/>
                <a:ea typeface="Poppins"/>
                <a:cs typeface="Poppins"/>
                <a:sym typeface="Poppins"/>
              </a:rPr>
              <a:t> </a:t>
            </a:r>
            <a:br>
              <a:rPr lang="en" sz="1200" i="0" u="none" strike="noStrike" cap="none" dirty="0">
                <a:solidFill>
                  <a:srgbClr val="000000"/>
                </a:solidFill>
                <a:latin typeface="Poppins"/>
                <a:ea typeface="Poppins"/>
                <a:cs typeface="Poppins"/>
                <a:sym typeface="Poppins"/>
              </a:rPr>
            </a:br>
            <a:endParaRPr sz="1200" i="0" u="none" strike="noStrike" cap="none" dirty="0">
              <a:solidFill>
                <a:srgbClr val="0097A7"/>
              </a:solidFill>
              <a:latin typeface="Poppins"/>
              <a:ea typeface="Poppins"/>
              <a:cs typeface="Poppins"/>
              <a:sym typeface="Poppins"/>
            </a:endParaRPr>
          </a:p>
        </p:txBody>
      </p:sp>
      <p:sp>
        <p:nvSpPr>
          <p:cNvPr id="495" name="Google Shape;495;g2e140c7eb18_0_0"/>
          <p:cNvSpPr txBox="1">
            <a:spLocks noGrp="1"/>
          </p:cNvSpPr>
          <p:nvPr>
            <p:ph type="sldNum" idx="12"/>
          </p:nvPr>
        </p:nvSpPr>
        <p:spPr>
          <a:xfrm>
            <a:off x="835783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4"/>
                </a:solidFill>
                <a:latin typeface="Poppins"/>
                <a:ea typeface="Poppins"/>
                <a:cs typeface="Poppins"/>
                <a:sym typeface="Poppins"/>
              </a:rPr>
              <a:t>31</a:t>
            </a:fld>
            <a:endParaRPr sz="800" b="1">
              <a:solidFill>
                <a:schemeClr val="accent4"/>
              </a:solidFill>
              <a:latin typeface="Poppins"/>
              <a:ea typeface="Poppins"/>
              <a:cs typeface="Poppins"/>
              <a:sym typeface="Poppins"/>
            </a:endParaRPr>
          </a:p>
        </p:txBody>
      </p:sp>
      <p:sp>
        <p:nvSpPr>
          <p:cNvPr id="496" name="Google Shape;496;g2e140c7eb18_0_0"/>
          <p:cNvSpPr txBox="1"/>
          <p:nvPr/>
        </p:nvSpPr>
        <p:spPr>
          <a:xfrm>
            <a:off x="6198982" y="4705020"/>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4"/>
                </a:solidFill>
                <a:latin typeface="Poppins"/>
                <a:ea typeface="Poppins"/>
                <a:cs typeface="Poppins"/>
                <a:sym typeface="Poppins"/>
              </a:rPr>
              <a:t>RESOURCES  |</a:t>
            </a:r>
            <a:endParaRPr sz="800" b="0" i="0" u="none" strike="noStrike" cap="none">
              <a:solidFill>
                <a:schemeClr val="accent4"/>
              </a:solidFill>
              <a:latin typeface="Poppins"/>
              <a:ea typeface="Poppins"/>
              <a:cs typeface="Poppins"/>
              <a:sym typeface="Poppins"/>
            </a:endParaRPr>
          </a:p>
        </p:txBody>
      </p:sp>
      <p:pic>
        <p:nvPicPr>
          <p:cNvPr id="497" name="Google Shape;497;g2e140c7eb18_0_0"/>
          <p:cNvPicPr preferRelativeResize="0"/>
          <p:nvPr/>
        </p:nvPicPr>
        <p:blipFill rotWithShape="1">
          <a:blip r:embed="rId4">
            <a:alphaModFix/>
          </a:blip>
          <a:srcRect l="-14206" t="39261" r="35632" b="-22476"/>
          <a:stretch/>
        </p:blipFill>
        <p:spPr>
          <a:xfrm>
            <a:off x="7239149" y="-20411"/>
            <a:ext cx="1904849" cy="2015499"/>
          </a:xfrm>
          <a:prstGeom prst="rect">
            <a:avLst/>
          </a:prstGeom>
          <a:noFill/>
          <a:ln>
            <a:noFill/>
          </a:ln>
        </p:spPr>
      </p:pic>
      <p:pic>
        <p:nvPicPr>
          <p:cNvPr id="500" name="Google Shape;500;g2e140c7eb18_0_0"/>
          <p:cNvPicPr preferRelativeResize="0"/>
          <p:nvPr/>
        </p:nvPicPr>
        <p:blipFill rotWithShape="1">
          <a:blip r:embed="rId5">
            <a:alphaModFix/>
          </a:blip>
          <a:srcRect l="27090" t="17836" r="16399" b="1198"/>
          <a:stretch/>
        </p:blipFill>
        <p:spPr>
          <a:xfrm>
            <a:off x="6535999" y="2967251"/>
            <a:ext cx="2248825" cy="1790850"/>
          </a:xfrm>
          <a:prstGeom prst="rect">
            <a:avLst/>
          </a:prstGeom>
          <a:noFill/>
          <a:ln>
            <a:noFill/>
          </a:ln>
        </p:spPr>
      </p:pic>
      <p:pic>
        <p:nvPicPr>
          <p:cNvPr id="498" name="Google Shape;498;g2e140c7eb18_0_0"/>
          <p:cNvPicPr preferRelativeResize="0"/>
          <p:nvPr/>
        </p:nvPicPr>
        <p:blipFill rotWithShape="1">
          <a:blip r:embed="rId6">
            <a:alphaModFix/>
          </a:blip>
          <a:srcRect l="27456" t="18194" r="16894" b="1792"/>
          <a:stretch/>
        </p:blipFill>
        <p:spPr>
          <a:xfrm>
            <a:off x="4990324" y="1773110"/>
            <a:ext cx="2248825" cy="17908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28"/>
          <p:cNvSpPr/>
          <p:nvPr/>
        </p:nvSpPr>
        <p:spPr>
          <a:xfrm>
            <a:off x="-2" y="0"/>
            <a:ext cx="9144000" cy="117348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D46F3"/>
              </a:solidFill>
              <a:latin typeface="Manrope"/>
              <a:ea typeface="Manrope"/>
              <a:cs typeface="Manrope"/>
              <a:sym typeface="Manrope"/>
            </a:endParaRPr>
          </a:p>
        </p:txBody>
      </p:sp>
      <p:sp>
        <p:nvSpPr>
          <p:cNvPr id="506" name="Google Shape;506;p28"/>
          <p:cNvSpPr txBox="1"/>
          <p:nvPr/>
        </p:nvSpPr>
        <p:spPr>
          <a:xfrm>
            <a:off x="231175" y="346930"/>
            <a:ext cx="6776797" cy="5988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1" u="none" strike="noStrike" cap="none">
                <a:solidFill>
                  <a:schemeClr val="lt1"/>
                </a:solidFill>
                <a:latin typeface="Poppins"/>
                <a:ea typeface="Poppins"/>
                <a:cs typeface="Poppins"/>
                <a:sym typeface="Poppins"/>
              </a:rPr>
              <a:t>Pool Safely</a:t>
            </a:r>
            <a:r>
              <a:rPr lang="en" sz="2800" b="1" i="0" u="none" strike="noStrike" cap="none">
                <a:solidFill>
                  <a:schemeClr val="lt1"/>
                </a:solidFill>
                <a:latin typeface="Poppins"/>
                <a:ea typeface="Poppins"/>
                <a:cs typeface="Poppins"/>
                <a:sym typeface="Poppins"/>
              </a:rPr>
              <a:t> Blog</a:t>
            </a:r>
            <a:endParaRPr sz="2800" b="0" i="0" u="none" strike="noStrike" cap="none">
              <a:solidFill>
                <a:schemeClr val="lt1"/>
              </a:solidFill>
              <a:latin typeface="Poppins"/>
              <a:ea typeface="Poppins"/>
              <a:cs typeface="Poppins"/>
              <a:sym typeface="Poppins"/>
            </a:endParaRPr>
          </a:p>
        </p:txBody>
      </p:sp>
      <p:sp>
        <p:nvSpPr>
          <p:cNvPr id="507" name="Google Shape;507;p28"/>
          <p:cNvSpPr txBox="1"/>
          <p:nvPr/>
        </p:nvSpPr>
        <p:spPr>
          <a:xfrm>
            <a:off x="231175" y="2029763"/>
            <a:ext cx="4275300" cy="1777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1300" b="0" i="0" u="none" strike="noStrike" cap="none" dirty="0">
                <a:solidFill>
                  <a:schemeClr val="dk1"/>
                </a:solidFill>
                <a:latin typeface="Poppins"/>
                <a:ea typeface="Poppins"/>
                <a:cs typeface="Poppins"/>
                <a:sym typeface="Poppins"/>
              </a:rPr>
              <a:t>Check out the </a:t>
            </a:r>
            <a:r>
              <a:rPr lang="en" sz="1300" b="0" i="1" u="none" strike="noStrike" cap="none" dirty="0">
                <a:solidFill>
                  <a:schemeClr val="dk1"/>
                </a:solidFill>
                <a:latin typeface="Poppins"/>
                <a:ea typeface="Poppins"/>
                <a:cs typeface="Poppins"/>
                <a:sym typeface="Poppins"/>
              </a:rPr>
              <a:t>Pool Safely </a:t>
            </a:r>
            <a:r>
              <a:rPr lang="en" sz="1300" b="0" i="0" u="none" strike="noStrike" cap="none" dirty="0">
                <a:solidFill>
                  <a:schemeClr val="dk1"/>
                </a:solidFill>
                <a:latin typeface="Poppins"/>
                <a:ea typeface="Poppins"/>
                <a:cs typeface="Poppins"/>
                <a:sym typeface="Poppins"/>
              </a:rPr>
              <a:t>blog! </a:t>
            </a:r>
            <a:r>
              <a:rPr lang="en" sz="1300" b="0" i="0" u="sng" strike="noStrike" cap="none" dirty="0">
                <a:solidFill>
                  <a:srgbClr val="0097A7"/>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https://www.poolsafely.gov/blog/</a:t>
            </a:r>
            <a:r>
              <a:rPr lang="en" sz="1300" b="0" i="0" u="none" strike="noStrike" cap="none" dirty="0">
                <a:solidFill>
                  <a:srgbClr val="0097A7"/>
                </a:solidFill>
                <a:latin typeface="Poppins"/>
                <a:ea typeface="Poppins"/>
                <a:cs typeface="Poppins"/>
                <a:sym typeface="Poppins"/>
              </a:rPr>
              <a:t> </a:t>
            </a:r>
            <a:endParaRPr sz="1300" b="0" i="0" u="none" strike="noStrike" cap="none" dirty="0">
              <a:solidFill>
                <a:srgbClr val="0097A7"/>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200"/>
              <a:buFont typeface="Arial"/>
              <a:buNone/>
            </a:pPr>
            <a:endParaRPr sz="1300" b="0" i="0" u="none" strike="noStrike" cap="none" dirty="0">
              <a:solidFill>
                <a:schemeClr val="dk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200"/>
              <a:buFont typeface="Arial"/>
              <a:buNone/>
            </a:pPr>
            <a:r>
              <a:rPr lang="en" sz="1300" b="0" i="0" u="none" strike="noStrike" cap="none" dirty="0">
                <a:solidFill>
                  <a:schemeClr val="dk1"/>
                </a:solidFill>
                <a:latin typeface="Poppins"/>
                <a:ea typeface="Poppins"/>
                <a:cs typeface="Poppins"/>
                <a:sym typeface="Poppins"/>
              </a:rPr>
              <a:t>You’ll get a behind-the-scenes look at the </a:t>
            </a:r>
            <a:r>
              <a:rPr lang="en" sz="1300" b="0" i="1" u="none" strike="noStrike" cap="none" dirty="0">
                <a:solidFill>
                  <a:schemeClr val="dk1"/>
                </a:solidFill>
                <a:latin typeface="Poppins"/>
                <a:ea typeface="Poppins"/>
                <a:cs typeface="Poppins"/>
                <a:sym typeface="Poppins"/>
              </a:rPr>
              <a:t>Pool Safely</a:t>
            </a:r>
            <a:r>
              <a:rPr lang="en" sz="1300" b="0" i="0" u="none" strike="noStrike" cap="none" dirty="0">
                <a:solidFill>
                  <a:schemeClr val="dk1"/>
                </a:solidFill>
                <a:latin typeface="Poppins"/>
                <a:ea typeface="Poppins"/>
                <a:cs typeface="Poppins"/>
                <a:sym typeface="Poppins"/>
              </a:rPr>
              <a:t> campaign, learn practical safety information, and stay up-to-date with the latest activities in the water safety community. </a:t>
            </a:r>
            <a:endParaRPr sz="1500" b="0" i="0" u="none" strike="noStrike" cap="none" dirty="0">
              <a:solidFill>
                <a:srgbClr val="000000"/>
              </a:solidFill>
              <a:latin typeface="Arial"/>
              <a:ea typeface="Arial"/>
              <a:cs typeface="Arial"/>
              <a:sym typeface="Arial"/>
            </a:endParaRPr>
          </a:p>
        </p:txBody>
      </p:sp>
      <p:sp>
        <p:nvSpPr>
          <p:cNvPr id="508" name="Google Shape;508;p28"/>
          <p:cNvSpPr txBox="1">
            <a:spLocks noGrp="1"/>
          </p:cNvSpPr>
          <p:nvPr>
            <p:ph type="sldNum" idx="12"/>
          </p:nvPr>
        </p:nvSpPr>
        <p:spPr>
          <a:xfrm>
            <a:off x="835783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4"/>
                </a:solidFill>
                <a:latin typeface="Poppins"/>
                <a:ea typeface="Poppins"/>
                <a:cs typeface="Poppins"/>
                <a:sym typeface="Poppins"/>
              </a:rPr>
              <a:t>32</a:t>
            </a:fld>
            <a:endParaRPr sz="800" b="1">
              <a:solidFill>
                <a:schemeClr val="accent4"/>
              </a:solidFill>
              <a:latin typeface="Poppins"/>
              <a:ea typeface="Poppins"/>
              <a:cs typeface="Poppins"/>
              <a:sym typeface="Poppins"/>
            </a:endParaRPr>
          </a:p>
        </p:txBody>
      </p:sp>
      <p:sp>
        <p:nvSpPr>
          <p:cNvPr id="509" name="Google Shape;509;p28"/>
          <p:cNvSpPr txBox="1"/>
          <p:nvPr/>
        </p:nvSpPr>
        <p:spPr>
          <a:xfrm>
            <a:off x="6198982" y="4705020"/>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4"/>
                </a:solidFill>
                <a:latin typeface="Poppins"/>
                <a:ea typeface="Poppins"/>
                <a:cs typeface="Poppins"/>
                <a:sym typeface="Poppins"/>
              </a:rPr>
              <a:t>RESOURCES  |</a:t>
            </a:r>
            <a:endParaRPr sz="800" b="0" i="0" u="none" strike="noStrike" cap="none">
              <a:solidFill>
                <a:schemeClr val="accent4"/>
              </a:solidFill>
              <a:latin typeface="Poppins"/>
              <a:ea typeface="Poppins"/>
              <a:cs typeface="Poppins"/>
              <a:sym typeface="Poppins"/>
            </a:endParaRPr>
          </a:p>
        </p:txBody>
      </p:sp>
      <p:pic>
        <p:nvPicPr>
          <p:cNvPr id="510" name="Google Shape;510;p28"/>
          <p:cNvPicPr preferRelativeResize="0"/>
          <p:nvPr/>
        </p:nvPicPr>
        <p:blipFill rotWithShape="1">
          <a:blip r:embed="rId4">
            <a:alphaModFix/>
          </a:blip>
          <a:srcRect l="-14205" t="39260" r="35632" b="-22476"/>
          <a:stretch/>
        </p:blipFill>
        <p:spPr>
          <a:xfrm>
            <a:off x="7239149" y="-20411"/>
            <a:ext cx="1904849" cy="2015499"/>
          </a:xfrm>
          <a:prstGeom prst="rect">
            <a:avLst/>
          </a:prstGeom>
          <a:noFill/>
          <a:ln>
            <a:noFill/>
          </a:ln>
        </p:spPr>
      </p:pic>
      <p:pic>
        <p:nvPicPr>
          <p:cNvPr id="511" name="Google Shape;511;p28"/>
          <p:cNvPicPr preferRelativeResize="0"/>
          <p:nvPr/>
        </p:nvPicPr>
        <p:blipFill rotWithShape="1">
          <a:blip r:embed="rId5">
            <a:alphaModFix/>
          </a:blip>
          <a:srcRect l="2502" r="30415"/>
          <a:stretch/>
        </p:blipFill>
        <p:spPr>
          <a:xfrm>
            <a:off x="4445150" y="2029788"/>
            <a:ext cx="4560474" cy="17771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24a5df3bc13_2_16"/>
          <p:cNvSpPr/>
          <p:nvPr/>
        </p:nvSpPr>
        <p:spPr>
          <a:xfrm>
            <a:off x="-2" y="0"/>
            <a:ext cx="9144000" cy="1173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D46F3"/>
              </a:solidFill>
              <a:latin typeface="Manrope"/>
              <a:ea typeface="Manrope"/>
              <a:cs typeface="Manrope"/>
              <a:sym typeface="Manrope"/>
            </a:endParaRPr>
          </a:p>
        </p:txBody>
      </p:sp>
      <p:sp>
        <p:nvSpPr>
          <p:cNvPr id="517" name="Google Shape;517;g24a5df3bc13_2_16"/>
          <p:cNvSpPr txBox="1"/>
          <p:nvPr/>
        </p:nvSpPr>
        <p:spPr>
          <a:xfrm>
            <a:off x="231175" y="346930"/>
            <a:ext cx="6776700" cy="5988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1" u="none" strike="noStrike" cap="none">
                <a:solidFill>
                  <a:schemeClr val="lt1"/>
                </a:solidFill>
                <a:latin typeface="Poppins"/>
                <a:ea typeface="Poppins"/>
                <a:cs typeface="Poppins"/>
                <a:sym typeface="Poppins"/>
              </a:rPr>
              <a:t>Pool Safely</a:t>
            </a:r>
            <a:r>
              <a:rPr lang="en" sz="2800" b="1" i="0" u="none" strike="noStrike" cap="none">
                <a:solidFill>
                  <a:schemeClr val="lt1"/>
                </a:solidFill>
                <a:latin typeface="Poppins"/>
                <a:ea typeface="Poppins"/>
                <a:cs typeface="Poppins"/>
                <a:sym typeface="Poppins"/>
              </a:rPr>
              <a:t> Stories</a:t>
            </a:r>
            <a:endParaRPr sz="2800" b="0" i="0" u="none" strike="noStrike" cap="none">
              <a:solidFill>
                <a:schemeClr val="lt1"/>
              </a:solidFill>
              <a:latin typeface="Poppins"/>
              <a:ea typeface="Poppins"/>
              <a:cs typeface="Poppins"/>
              <a:sym typeface="Poppins"/>
            </a:endParaRPr>
          </a:p>
        </p:txBody>
      </p:sp>
      <p:sp>
        <p:nvSpPr>
          <p:cNvPr id="518" name="Google Shape;518;g24a5df3bc13_2_16"/>
          <p:cNvSpPr txBox="1"/>
          <p:nvPr/>
        </p:nvSpPr>
        <p:spPr>
          <a:xfrm>
            <a:off x="231175" y="1995100"/>
            <a:ext cx="4621500" cy="1015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b="0" i="1" u="none" strike="noStrike" cap="none" dirty="0">
                <a:solidFill>
                  <a:srgbClr val="000000"/>
                </a:solidFill>
                <a:latin typeface="Poppins"/>
                <a:ea typeface="Poppins"/>
                <a:cs typeface="Poppins"/>
                <a:sym typeface="Poppins"/>
              </a:rPr>
              <a:t>Pool Safely</a:t>
            </a:r>
            <a:r>
              <a:rPr lang="en" sz="1200" b="0" i="0" u="none" strike="noStrike" cap="none" dirty="0">
                <a:solidFill>
                  <a:srgbClr val="000000"/>
                </a:solidFill>
                <a:latin typeface="Poppins"/>
                <a:ea typeface="Poppins"/>
                <a:cs typeface="Poppins"/>
                <a:sym typeface="Poppins"/>
              </a:rPr>
              <a:t> collaborators, campaign supporters, and water safety advocates share their experiences with childhood drowning and entrapment at: </a:t>
            </a:r>
            <a:r>
              <a:rPr lang="en" sz="1200" b="0" i="0" u="sng" strike="noStrike" cap="none" dirty="0">
                <a:solidFill>
                  <a:schemeClr val="hlink"/>
                </a:solidFill>
                <a:latin typeface="Poppins"/>
                <a:ea typeface="Poppins"/>
                <a:cs typeface="Poppins"/>
                <a:sym typeface="Poppins"/>
                <a:hlinkClick r:id="rId3"/>
              </a:rPr>
              <a:t>https://www.poolsafely.gov/pool-safely-stories/</a:t>
            </a:r>
            <a:endParaRPr sz="1200" b="0" i="0" u="none" strike="noStrike" cap="none" dirty="0">
              <a:solidFill>
                <a:srgbClr val="000000"/>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200"/>
              <a:buFont typeface="Arial"/>
              <a:buNone/>
            </a:pPr>
            <a:r>
              <a:rPr lang="en" sz="1200" b="0" i="0" u="none" strike="noStrike" cap="none" dirty="0">
                <a:solidFill>
                  <a:srgbClr val="000000"/>
                </a:solidFill>
                <a:latin typeface="Poppins"/>
                <a:ea typeface="Poppins"/>
                <a:cs typeface="Poppins"/>
                <a:sym typeface="Poppins"/>
              </a:rPr>
              <a:t>Visit the link to read about their water safety journeys.</a:t>
            </a:r>
            <a:endParaRPr sz="1200" b="0" i="0" u="none" strike="noStrike" cap="none" dirty="0">
              <a:solidFill>
                <a:srgbClr val="000000"/>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200"/>
              <a:buFont typeface="Arial"/>
              <a:buNone/>
            </a:pPr>
            <a:r>
              <a:rPr lang="en" sz="1200" b="0" i="0" u="none" strike="noStrike" cap="none" dirty="0">
                <a:solidFill>
                  <a:srgbClr val="000000"/>
                </a:solidFill>
                <a:latin typeface="Poppins"/>
                <a:ea typeface="Poppins"/>
                <a:cs typeface="Poppins"/>
                <a:sym typeface="Poppins"/>
              </a:rPr>
              <a:t>To submit a </a:t>
            </a:r>
            <a:r>
              <a:rPr lang="en" sz="1200" b="0" i="1" u="none" strike="noStrike" cap="none" dirty="0">
                <a:solidFill>
                  <a:srgbClr val="000000"/>
                </a:solidFill>
                <a:latin typeface="Poppins"/>
                <a:ea typeface="Poppins"/>
                <a:cs typeface="Poppins"/>
                <a:sym typeface="Poppins"/>
              </a:rPr>
              <a:t>Pool Safely </a:t>
            </a:r>
            <a:r>
              <a:rPr lang="en" sz="1200" b="0" i="0" u="none" strike="noStrike" cap="none" dirty="0">
                <a:solidFill>
                  <a:srgbClr val="000000"/>
                </a:solidFill>
                <a:latin typeface="Poppins"/>
                <a:ea typeface="Poppins"/>
                <a:cs typeface="Poppins"/>
                <a:sym typeface="Poppins"/>
              </a:rPr>
              <a:t>story, send an email to </a:t>
            </a:r>
            <a:r>
              <a:rPr lang="en" sz="1200" b="0" i="0" u="sng" strike="noStrike" cap="none" dirty="0">
                <a:solidFill>
                  <a:schemeClr val="hlink"/>
                </a:solidFill>
                <a:latin typeface="Poppins"/>
                <a:ea typeface="Poppins"/>
                <a:cs typeface="Poppins"/>
                <a:sym typeface="Poppins"/>
                <a:hlinkClick r:id="rId4"/>
              </a:rPr>
              <a:t>PoolSafely@FinnPartners.com</a:t>
            </a:r>
            <a:r>
              <a:rPr lang="en" sz="1200" b="0" i="0" u="none" strike="noStrike" cap="none" dirty="0">
                <a:solidFill>
                  <a:srgbClr val="000000"/>
                </a:solidFill>
                <a:latin typeface="Poppins"/>
                <a:ea typeface="Poppins"/>
                <a:cs typeface="Poppins"/>
                <a:sym typeface="Poppins"/>
              </a:rPr>
              <a:t>.  </a:t>
            </a:r>
            <a:endParaRPr sz="1400" b="0" i="0" u="none" strike="noStrike" cap="none" dirty="0">
              <a:solidFill>
                <a:srgbClr val="000000"/>
              </a:solidFill>
              <a:latin typeface="Poppins"/>
              <a:ea typeface="Poppins"/>
              <a:cs typeface="Poppins"/>
              <a:sym typeface="Poppins"/>
            </a:endParaRPr>
          </a:p>
        </p:txBody>
      </p:sp>
      <p:sp>
        <p:nvSpPr>
          <p:cNvPr id="519" name="Google Shape;519;g24a5df3bc13_2_16"/>
          <p:cNvSpPr txBox="1">
            <a:spLocks noGrp="1"/>
          </p:cNvSpPr>
          <p:nvPr>
            <p:ph type="sldNum" idx="12"/>
          </p:nvPr>
        </p:nvSpPr>
        <p:spPr>
          <a:xfrm>
            <a:off x="8350213" y="4739442"/>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4"/>
                </a:solidFill>
                <a:latin typeface="Poppins"/>
                <a:ea typeface="Poppins"/>
                <a:cs typeface="Poppins"/>
                <a:sym typeface="Poppins"/>
              </a:rPr>
              <a:t>33</a:t>
            </a:fld>
            <a:endParaRPr sz="800" b="1">
              <a:solidFill>
                <a:schemeClr val="accent4"/>
              </a:solidFill>
              <a:latin typeface="Poppins"/>
              <a:ea typeface="Poppins"/>
              <a:cs typeface="Poppins"/>
              <a:sym typeface="Poppins"/>
            </a:endParaRPr>
          </a:p>
        </p:txBody>
      </p:sp>
      <p:sp>
        <p:nvSpPr>
          <p:cNvPr id="520" name="Google Shape;520;g24a5df3bc13_2_16"/>
          <p:cNvSpPr txBox="1"/>
          <p:nvPr/>
        </p:nvSpPr>
        <p:spPr>
          <a:xfrm>
            <a:off x="6198982" y="4782345"/>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4"/>
                </a:solidFill>
                <a:latin typeface="Poppins"/>
                <a:ea typeface="Poppins"/>
                <a:cs typeface="Poppins"/>
                <a:sym typeface="Poppins"/>
              </a:rPr>
              <a:t>RESOURCES  |</a:t>
            </a:r>
            <a:endParaRPr sz="800" b="0" i="0" u="none" strike="noStrike" cap="none">
              <a:solidFill>
                <a:schemeClr val="accent4"/>
              </a:solidFill>
              <a:latin typeface="Poppins"/>
              <a:ea typeface="Poppins"/>
              <a:cs typeface="Poppins"/>
              <a:sym typeface="Poppins"/>
            </a:endParaRPr>
          </a:p>
        </p:txBody>
      </p:sp>
      <p:pic>
        <p:nvPicPr>
          <p:cNvPr id="521" name="Google Shape;521;g24a5df3bc13_2_16"/>
          <p:cNvPicPr preferRelativeResize="0"/>
          <p:nvPr/>
        </p:nvPicPr>
        <p:blipFill rotWithShape="1">
          <a:blip r:embed="rId5">
            <a:alphaModFix/>
          </a:blip>
          <a:srcRect l="-14205" t="39260" r="35632" b="-22476"/>
          <a:stretch/>
        </p:blipFill>
        <p:spPr>
          <a:xfrm>
            <a:off x="7239149" y="-20411"/>
            <a:ext cx="1904849" cy="2015499"/>
          </a:xfrm>
          <a:prstGeom prst="rect">
            <a:avLst/>
          </a:prstGeom>
          <a:noFill/>
          <a:ln>
            <a:noFill/>
          </a:ln>
        </p:spPr>
      </p:pic>
      <p:pic>
        <p:nvPicPr>
          <p:cNvPr id="522" name="Google Shape;522;g24a5df3bc13_2_16"/>
          <p:cNvPicPr preferRelativeResize="0"/>
          <p:nvPr/>
        </p:nvPicPr>
        <p:blipFill>
          <a:blip r:embed="rId6">
            <a:alphaModFix/>
          </a:blip>
          <a:stretch>
            <a:fillRect/>
          </a:stretch>
        </p:blipFill>
        <p:spPr>
          <a:xfrm>
            <a:off x="5083575" y="1239388"/>
            <a:ext cx="1695918" cy="1828100"/>
          </a:xfrm>
          <a:prstGeom prst="rect">
            <a:avLst/>
          </a:prstGeom>
          <a:noFill/>
          <a:ln>
            <a:noFill/>
          </a:ln>
        </p:spPr>
      </p:pic>
      <p:pic>
        <p:nvPicPr>
          <p:cNvPr id="523" name="Google Shape;523;g24a5df3bc13_2_16"/>
          <p:cNvPicPr preferRelativeResize="0"/>
          <p:nvPr/>
        </p:nvPicPr>
        <p:blipFill>
          <a:blip r:embed="rId7">
            <a:alphaModFix/>
          </a:blip>
          <a:stretch>
            <a:fillRect/>
          </a:stretch>
        </p:blipFill>
        <p:spPr>
          <a:xfrm>
            <a:off x="6983988" y="1239400"/>
            <a:ext cx="1650730" cy="1828101"/>
          </a:xfrm>
          <a:prstGeom prst="rect">
            <a:avLst/>
          </a:prstGeom>
          <a:noFill/>
          <a:ln>
            <a:noFill/>
          </a:ln>
        </p:spPr>
      </p:pic>
      <p:pic>
        <p:nvPicPr>
          <p:cNvPr id="524" name="Google Shape;524;g24a5df3bc13_2_16"/>
          <p:cNvPicPr preferRelativeResize="0"/>
          <p:nvPr/>
        </p:nvPicPr>
        <p:blipFill>
          <a:blip r:embed="rId8">
            <a:alphaModFix/>
          </a:blip>
          <a:stretch>
            <a:fillRect/>
          </a:stretch>
        </p:blipFill>
        <p:spPr>
          <a:xfrm>
            <a:off x="5223275" y="3133300"/>
            <a:ext cx="1460300" cy="1956850"/>
          </a:xfrm>
          <a:prstGeom prst="rect">
            <a:avLst/>
          </a:prstGeom>
          <a:noFill/>
          <a:ln>
            <a:noFill/>
          </a:ln>
        </p:spPr>
      </p:pic>
      <p:pic>
        <p:nvPicPr>
          <p:cNvPr id="525" name="Google Shape;525;g24a5df3bc13_2_16"/>
          <p:cNvPicPr preferRelativeResize="0"/>
          <p:nvPr/>
        </p:nvPicPr>
        <p:blipFill>
          <a:blip r:embed="rId9">
            <a:alphaModFix/>
          </a:blip>
          <a:stretch>
            <a:fillRect/>
          </a:stretch>
        </p:blipFill>
        <p:spPr>
          <a:xfrm>
            <a:off x="7043527" y="3133300"/>
            <a:ext cx="1531675" cy="17156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0" name="Google Shape;530;p29"/>
          <p:cNvPicPr preferRelativeResize="0"/>
          <p:nvPr/>
        </p:nvPicPr>
        <p:blipFill rotWithShape="1">
          <a:blip r:embed="rId3">
            <a:alphaModFix/>
          </a:blip>
          <a:srcRect l="3446" t="3830" r="4157" b="2042"/>
          <a:stretch/>
        </p:blipFill>
        <p:spPr>
          <a:xfrm>
            <a:off x="5045614" y="3249198"/>
            <a:ext cx="1414817" cy="1715850"/>
          </a:xfrm>
          <a:prstGeom prst="rect">
            <a:avLst/>
          </a:prstGeom>
          <a:noFill/>
          <a:ln>
            <a:noFill/>
          </a:ln>
        </p:spPr>
      </p:pic>
      <p:sp>
        <p:nvSpPr>
          <p:cNvPr id="531" name="Google Shape;531;p29"/>
          <p:cNvSpPr/>
          <p:nvPr/>
        </p:nvSpPr>
        <p:spPr>
          <a:xfrm>
            <a:off x="-2" y="0"/>
            <a:ext cx="9144000" cy="117348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D46F3"/>
              </a:solidFill>
              <a:latin typeface="Manrope"/>
              <a:ea typeface="Manrope"/>
              <a:cs typeface="Manrope"/>
              <a:sym typeface="Manrope"/>
            </a:endParaRPr>
          </a:p>
        </p:txBody>
      </p:sp>
      <p:sp>
        <p:nvSpPr>
          <p:cNvPr id="532" name="Google Shape;532;p29"/>
          <p:cNvSpPr txBox="1"/>
          <p:nvPr/>
        </p:nvSpPr>
        <p:spPr>
          <a:xfrm>
            <a:off x="231175" y="346930"/>
            <a:ext cx="6776797" cy="5988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chemeClr val="lt1"/>
                </a:solidFill>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Materials Catalog</a:t>
            </a:r>
            <a:endParaRPr sz="2800" b="0" i="0" u="none" strike="noStrike" cap="none">
              <a:solidFill>
                <a:schemeClr val="lt1"/>
              </a:solidFill>
              <a:latin typeface="Poppins"/>
              <a:ea typeface="Poppins"/>
              <a:cs typeface="Poppins"/>
              <a:sym typeface="Poppins"/>
            </a:endParaRPr>
          </a:p>
        </p:txBody>
      </p:sp>
      <p:sp>
        <p:nvSpPr>
          <p:cNvPr id="533" name="Google Shape;533;p29"/>
          <p:cNvSpPr txBox="1"/>
          <p:nvPr/>
        </p:nvSpPr>
        <p:spPr>
          <a:xfrm>
            <a:off x="222400" y="1945195"/>
            <a:ext cx="4378800" cy="1878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b="0" i="0" u="none" strike="noStrike" cap="none" dirty="0">
                <a:solidFill>
                  <a:schemeClr val="dk1"/>
                </a:solidFill>
                <a:latin typeface="Poppins"/>
                <a:ea typeface="Poppins"/>
                <a:cs typeface="Poppins"/>
                <a:sym typeface="Poppins"/>
              </a:rPr>
              <a:t>Download for brochures, tip cards, posters, videos, and more in English and Spanish through our online materials catalog,</a:t>
            </a:r>
            <a:r>
              <a:rPr lang="en" sz="1200" dirty="0">
                <a:solidFill>
                  <a:schemeClr val="dk1"/>
                </a:solidFill>
                <a:latin typeface="Poppins"/>
                <a:ea typeface="Poppins"/>
                <a:cs typeface="Poppins"/>
                <a:sym typeface="Poppins"/>
              </a:rPr>
              <a:t> </a:t>
            </a:r>
            <a:r>
              <a:rPr lang="en" sz="1200" u="sng" dirty="0">
                <a:solidFill>
                  <a:schemeClr val="dk1"/>
                </a:solidFill>
                <a:latin typeface="Poppins"/>
                <a:ea typeface="Poppins"/>
                <a:cs typeface="Poppins"/>
                <a:sym typeface="Poppins"/>
              </a:rPr>
              <a:t>all for no charge</a:t>
            </a:r>
            <a:r>
              <a:rPr lang="en" sz="1200" b="0" i="0" u="none" strike="noStrike" cap="none" dirty="0">
                <a:solidFill>
                  <a:schemeClr val="dk1"/>
                </a:solidFill>
                <a:latin typeface="Poppins"/>
                <a:ea typeface="Poppins"/>
                <a:cs typeface="Poppins"/>
                <a:sym typeface="Poppins"/>
              </a:rPr>
              <a:t>: </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chemeClr val="dk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200"/>
              <a:buFont typeface="Arial"/>
              <a:buNone/>
            </a:pPr>
            <a:r>
              <a:rPr lang="en" sz="1200" b="0" i="0" u="sng" strike="noStrike" cap="none" dirty="0">
                <a:solidFill>
                  <a:srgbClr val="0097A7"/>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https://www.poolsafely.gov/educational-materials-catalog/</a:t>
            </a:r>
            <a:r>
              <a:rPr lang="en" sz="1200" b="0" i="0" u="none" strike="noStrike" cap="none" dirty="0">
                <a:solidFill>
                  <a:srgbClr val="0097A7"/>
                </a:solidFill>
                <a:latin typeface="Poppins"/>
                <a:ea typeface="Poppins"/>
                <a:cs typeface="Poppins"/>
                <a:sym typeface="Poppins"/>
              </a:rPr>
              <a:t> </a:t>
            </a:r>
            <a:endParaRPr sz="1200" b="0" i="0" u="none" strike="noStrike" cap="none" dirty="0">
              <a:solidFill>
                <a:srgbClr val="0097A7"/>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97A7"/>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200"/>
              <a:buFont typeface="Arial"/>
              <a:buNone/>
            </a:pPr>
            <a:r>
              <a:rPr lang="en" sz="1200" b="0" i="0" u="sng" strike="noStrike" cap="none" dirty="0">
                <a:solidFill>
                  <a:schemeClr val="hlink"/>
                </a:solidFill>
                <a:latin typeface="Poppins"/>
                <a:ea typeface="Poppins"/>
                <a:cs typeface="Poppins"/>
                <a:sym typeface="Poppins"/>
                <a:hlinkClick r:id="rId5"/>
              </a:rPr>
              <a:t>https://www.poolsafely.gov/espanol/catalogo-de-materiales-educativos/</a:t>
            </a:r>
            <a:r>
              <a:rPr lang="en" sz="1200" b="0" i="0" u="none" strike="noStrike" cap="none" dirty="0">
                <a:solidFill>
                  <a:srgbClr val="0097A7"/>
                </a:solidFill>
                <a:latin typeface="Poppins"/>
                <a:ea typeface="Poppins"/>
                <a:cs typeface="Poppins"/>
                <a:sym typeface="Poppins"/>
              </a:rPr>
              <a:t> </a:t>
            </a:r>
            <a:endParaRPr sz="1200" b="0" i="0" u="none" strike="noStrike" cap="none" dirty="0">
              <a:solidFill>
                <a:srgbClr val="0097A7"/>
              </a:solidFill>
              <a:latin typeface="Poppins"/>
              <a:ea typeface="Poppins"/>
              <a:cs typeface="Poppins"/>
              <a:sym typeface="Poppins"/>
            </a:endParaRPr>
          </a:p>
        </p:txBody>
      </p:sp>
      <p:sp>
        <p:nvSpPr>
          <p:cNvPr id="534" name="Google Shape;534;p29"/>
          <p:cNvSpPr txBox="1">
            <a:spLocks noGrp="1"/>
          </p:cNvSpPr>
          <p:nvPr>
            <p:ph type="sldNum" idx="12"/>
          </p:nvPr>
        </p:nvSpPr>
        <p:spPr>
          <a:xfrm>
            <a:off x="835783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4"/>
                </a:solidFill>
                <a:latin typeface="Poppins"/>
                <a:ea typeface="Poppins"/>
                <a:cs typeface="Poppins"/>
                <a:sym typeface="Poppins"/>
              </a:rPr>
              <a:t>34</a:t>
            </a:fld>
            <a:endParaRPr sz="800" b="1">
              <a:solidFill>
                <a:schemeClr val="accent4"/>
              </a:solidFill>
              <a:latin typeface="Poppins"/>
              <a:ea typeface="Poppins"/>
              <a:cs typeface="Poppins"/>
              <a:sym typeface="Poppins"/>
            </a:endParaRPr>
          </a:p>
        </p:txBody>
      </p:sp>
      <p:sp>
        <p:nvSpPr>
          <p:cNvPr id="535" name="Google Shape;535;p29"/>
          <p:cNvSpPr txBox="1"/>
          <p:nvPr/>
        </p:nvSpPr>
        <p:spPr>
          <a:xfrm>
            <a:off x="6198982" y="4705020"/>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4"/>
                </a:solidFill>
                <a:latin typeface="Poppins"/>
                <a:ea typeface="Poppins"/>
                <a:cs typeface="Poppins"/>
                <a:sym typeface="Poppins"/>
              </a:rPr>
              <a:t>RESOURCES  |</a:t>
            </a:r>
            <a:endParaRPr sz="800" b="0" i="0" u="none" strike="noStrike" cap="none">
              <a:solidFill>
                <a:schemeClr val="accent4"/>
              </a:solidFill>
              <a:latin typeface="Poppins"/>
              <a:ea typeface="Poppins"/>
              <a:cs typeface="Poppins"/>
              <a:sym typeface="Poppins"/>
            </a:endParaRPr>
          </a:p>
        </p:txBody>
      </p:sp>
      <p:pic>
        <p:nvPicPr>
          <p:cNvPr id="536" name="Google Shape;536;p29"/>
          <p:cNvPicPr preferRelativeResize="0"/>
          <p:nvPr/>
        </p:nvPicPr>
        <p:blipFill rotWithShape="1">
          <a:blip r:embed="rId6">
            <a:alphaModFix/>
          </a:blip>
          <a:srcRect l="-14205" t="39260" r="35632" b="-22476"/>
          <a:stretch/>
        </p:blipFill>
        <p:spPr>
          <a:xfrm>
            <a:off x="7239149" y="-20411"/>
            <a:ext cx="1904849" cy="2015499"/>
          </a:xfrm>
          <a:prstGeom prst="rect">
            <a:avLst/>
          </a:prstGeom>
          <a:noFill/>
          <a:ln>
            <a:noFill/>
          </a:ln>
        </p:spPr>
      </p:pic>
      <p:pic>
        <p:nvPicPr>
          <p:cNvPr id="537" name="Google Shape;537;p29"/>
          <p:cNvPicPr preferRelativeResize="0"/>
          <p:nvPr/>
        </p:nvPicPr>
        <p:blipFill rotWithShape="1">
          <a:blip r:embed="rId7">
            <a:alphaModFix/>
          </a:blip>
          <a:srcRect/>
          <a:stretch/>
        </p:blipFill>
        <p:spPr>
          <a:xfrm>
            <a:off x="6659400" y="1291125"/>
            <a:ext cx="2121725" cy="1633750"/>
          </a:xfrm>
          <a:prstGeom prst="rect">
            <a:avLst/>
          </a:prstGeom>
          <a:noFill/>
          <a:ln>
            <a:noFill/>
          </a:ln>
        </p:spPr>
      </p:pic>
      <p:pic>
        <p:nvPicPr>
          <p:cNvPr id="538" name="Google Shape;538;p29"/>
          <p:cNvPicPr preferRelativeResize="0"/>
          <p:nvPr/>
        </p:nvPicPr>
        <p:blipFill rotWithShape="1">
          <a:blip r:embed="rId8">
            <a:alphaModFix/>
          </a:blip>
          <a:srcRect t="17226" b="19577"/>
          <a:stretch/>
        </p:blipFill>
        <p:spPr>
          <a:xfrm>
            <a:off x="6649775" y="3042525"/>
            <a:ext cx="2140975" cy="1715851"/>
          </a:xfrm>
          <a:prstGeom prst="rect">
            <a:avLst/>
          </a:prstGeom>
          <a:noFill/>
          <a:ln>
            <a:noFill/>
          </a:ln>
        </p:spPr>
      </p:pic>
      <p:pic>
        <p:nvPicPr>
          <p:cNvPr id="539" name="Google Shape;539;p29"/>
          <p:cNvPicPr preferRelativeResize="0"/>
          <p:nvPr/>
        </p:nvPicPr>
        <p:blipFill rotWithShape="1">
          <a:blip r:embed="rId9">
            <a:alphaModFix/>
          </a:blip>
          <a:srcRect l="28471" t="18001" r="17512" b="21992"/>
          <a:stretch/>
        </p:blipFill>
        <p:spPr>
          <a:xfrm>
            <a:off x="4994075" y="1291125"/>
            <a:ext cx="1517899" cy="906375"/>
          </a:xfrm>
          <a:prstGeom prst="rect">
            <a:avLst/>
          </a:prstGeom>
          <a:noFill/>
          <a:ln>
            <a:noFill/>
          </a:ln>
        </p:spPr>
      </p:pic>
      <p:pic>
        <p:nvPicPr>
          <p:cNvPr id="540" name="Google Shape;540;p29"/>
          <p:cNvPicPr preferRelativeResize="0"/>
          <p:nvPr/>
        </p:nvPicPr>
        <p:blipFill rotWithShape="1">
          <a:blip r:embed="rId10">
            <a:alphaModFix/>
          </a:blip>
          <a:srcRect l="28262" t="18450" r="17291" b="21254"/>
          <a:stretch/>
        </p:blipFill>
        <p:spPr>
          <a:xfrm>
            <a:off x="4991684" y="2342825"/>
            <a:ext cx="1522680" cy="9063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30"/>
          <p:cNvSpPr/>
          <p:nvPr/>
        </p:nvSpPr>
        <p:spPr>
          <a:xfrm rot="10800000">
            <a:off x="-100" y="25"/>
            <a:ext cx="9150900" cy="46128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30"/>
          <p:cNvSpPr txBox="1">
            <a:spLocks noGrp="1"/>
          </p:cNvSpPr>
          <p:nvPr>
            <p:ph type="title"/>
          </p:nvPr>
        </p:nvSpPr>
        <p:spPr>
          <a:xfrm>
            <a:off x="569835" y="681400"/>
            <a:ext cx="2090700" cy="572700"/>
          </a:xfrm>
          <a:prstGeom prst="rect">
            <a:avLst/>
          </a:prstGeom>
          <a:noFill/>
          <a:ln>
            <a:noFill/>
          </a:ln>
        </p:spPr>
        <p:txBody>
          <a:bodyPr spcFirstLastPara="1" wrap="square" lIns="92650" tIns="45500" rIns="92650" bIns="45500" anchor="t" anchorCtr="0">
            <a:normAutofit/>
          </a:bodyPr>
          <a:lstStyle/>
          <a:p>
            <a:pPr marL="0" lvl="0" indent="0" algn="l" rtl="0">
              <a:lnSpc>
                <a:spcPct val="85000"/>
              </a:lnSpc>
              <a:spcBef>
                <a:spcPts val="0"/>
              </a:spcBef>
              <a:spcAft>
                <a:spcPts val="0"/>
              </a:spcAft>
              <a:buSzPts val="1400"/>
              <a:buNone/>
            </a:pPr>
            <a:r>
              <a:rPr lang="en" sz="1700">
                <a:solidFill>
                  <a:schemeClr val="lt1"/>
                </a:solidFill>
                <a:latin typeface="Poppins"/>
                <a:ea typeface="Poppins"/>
                <a:cs typeface="Poppins"/>
                <a:sym typeface="Poppins"/>
              </a:rPr>
              <a:t>SECTION 08</a:t>
            </a:r>
            <a:endParaRPr sz="1700">
              <a:solidFill>
                <a:schemeClr val="lt1"/>
              </a:solidFill>
              <a:latin typeface="Poppins"/>
              <a:ea typeface="Poppins"/>
              <a:cs typeface="Poppins"/>
              <a:sym typeface="Poppins"/>
            </a:endParaRPr>
          </a:p>
        </p:txBody>
      </p:sp>
      <p:sp>
        <p:nvSpPr>
          <p:cNvPr id="547" name="Google Shape;547;p30"/>
          <p:cNvSpPr txBox="1">
            <a:spLocks noGrp="1"/>
          </p:cNvSpPr>
          <p:nvPr>
            <p:ph type="title"/>
          </p:nvPr>
        </p:nvSpPr>
        <p:spPr>
          <a:xfrm>
            <a:off x="551300" y="1120000"/>
            <a:ext cx="7206600" cy="1400100"/>
          </a:xfrm>
          <a:prstGeom prst="rect">
            <a:avLst/>
          </a:prstGeom>
          <a:noFill/>
          <a:ln>
            <a:noFill/>
          </a:ln>
        </p:spPr>
        <p:txBody>
          <a:bodyPr spcFirstLastPara="1" wrap="square" lIns="92650" tIns="45500" rIns="92650" bIns="45500" anchor="t" anchorCtr="0">
            <a:noAutofit/>
          </a:bodyPr>
          <a:lstStyle/>
          <a:p>
            <a:pPr marL="0" lvl="0" indent="0" algn="l" rtl="0">
              <a:lnSpc>
                <a:spcPct val="100000"/>
              </a:lnSpc>
              <a:spcBef>
                <a:spcPts val="0"/>
              </a:spcBef>
              <a:spcAft>
                <a:spcPts val="0"/>
              </a:spcAft>
              <a:buSzPts val="990"/>
              <a:buNone/>
            </a:pPr>
            <a:r>
              <a:rPr lang="en" sz="4800" dirty="0">
                <a:solidFill>
                  <a:schemeClr val="lt1"/>
                </a:solidFill>
                <a:latin typeface="Poppins"/>
                <a:ea typeface="Poppins"/>
                <a:cs typeface="Poppins"/>
                <a:sym typeface="Poppins"/>
              </a:rPr>
              <a:t>Contact </a:t>
            </a:r>
            <a:br>
              <a:rPr lang="en" sz="4800" dirty="0">
                <a:solidFill>
                  <a:schemeClr val="lt1"/>
                </a:solidFill>
                <a:latin typeface="Poppins"/>
                <a:ea typeface="Poppins"/>
                <a:cs typeface="Poppins"/>
                <a:sym typeface="Poppins"/>
              </a:rPr>
            </a:br>
            <a:r>
              <a:rPr lang="en" sz="4800" dirty="0">
                <a:solidFill>
                  <a:schemeClr val="lt1"/>
                </a:solidFill>
                <a:latin typeface="Poppins"/>
                <a:ea typeface="Poppins"/>
                <a:cs typeface="Poppins"/>
                <a:sym typeface="Poppins"/>
              </a:rPr>
              <a:t>Information</a:t>
            </a:r>
            <a:endParaRPr sz="4800" dirty="0">
              <a:solidFill>
                <a:schemeClr val="lt1"/>
              </a:solidFill>
              <a:latin typeface="Poppins"/>
              <a:ea typeface="Poppins"/>
              <a:cs typeface="Poppins"/>
              <a:sym typeface="Poppins"/>
            </a:endParaRPr>
          </a:p>
        </p:txBody>
      </p:sp>
      <p:sp>
        <p:nvSpPr>
          <p:cNvPr id="548" name="Google Shape;548;p30"/>
          <p:cNvSpPr txBox="1"/>
          <p:nvPr/>
        </p:nvSpPr>
        <p:spPr>
          <a:xfrm>
            <a:off x="6198982" y="4705020"/>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1"/>
                </a:solidFill>
                <a:latin typeface="Poppins"/>
                <a:ea typeface="Poppins"/>
                <a:cs typeface="Poppins"/>
                <a:sym typeface="Poppins"/>
              </a:rPr>
              <a:t>  |</a:t>
            </a:r>
            <a:endParaRPr sz="800" b="0" i="0" u="none" strike="noStrike" cap="none">
              <a:solidFill>
                <a:schemeClr val="accent1"/>
              </a:solidFill>
              <a:latin typeface="Poppins"/>
              <a:ea typeface="Poppins"/>
              <a:cs typeface="Poppins"/>
              <a:sym typeface="Poppins"/>
            </a:endParaRPr>
          </a:p>
        </p:txBody>
      </p:sp>
      <p:sp>
        <p:nvSpPr>
          <p:cNvPr id="549" name="Google Shape;549;p30"/>
          <p:cNvSpPr txBox="1">
            <a:spLocks noGrp="1"/>
          </p:cNvSpPr>
          <p:nvPr>
            <p:ph type="sldNum" idx="12"/>
          </p:nvPr>
        </p:nvSpPr>
        <p:spPr>
          <a:xfrm>
            <a:off x="8357838" y="4663217"/>
            <a:ext cx="548700" cy="393600"/>
          </a:xfrm>
          <a:prstGeom prst="rect">
            <a:avLst/>
          </a:prstGeom>
          <a:noFill/>
          <a:ln>
            <a:noFill/>
          </a:ln>
        </p:spPr>
        <p:txBody>
          <a:bodyPr spcFirstLastPara="1" wrap="square" lIns="75575" tIns="75575" rIns="75575" bIns="7557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1"/>
                </a:solidFill>
                <a:latin typeface="Poppins"/>
                <a:ea typeface="Poppins"/>
                <a:cs typeface="Poppins"/>
                <a:sym typeface="Poppins"/>
              </a:rPr>
              <a:t>35</a:t>
            </a:fld>
            <a:endParaRPr sz="800" b="1">
              <a:solidFill>
                <a:schemeClr val="accent1"/>
              </a:solidFill>
              <a:latin typeface="Poppins"/>
              <a:ea typeface="Poppins"/>
              <a:cs typeface="Poppins"/>
              <a:sym typeface="Poppins"/>
            </a:endParaRPr>
          </a:p>
        </p:txBody>
      </p:sp>
      <p:pic>
        <p:nvPicPr>
          <p:cNvPr id="550" name="Google Shape;550;p30"/>
          <p:cNvPicPr preferRelativeResize="0"/>
          <p:nvPr/>
        </p:nvPicPr>
        <p:blipFill rotWithShape="1">
          <a:blip r:embed="rId3">
            <a:alphaModFix/>
          </a:blip>
          <a:srcRect/>
          <a:stretch/>
        </p:blipFill>
        <p:spPr>
          <a:xfrm rot="1428505">
            <a:off x="6821648" y="1192850"/>
            <a:ext cx="3491221" cy="348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cxnSp>
        <p:nvCxnSpPr>
          <p:cNvPr id="555" name="Google Shape;555;p31"/>
          <p:cNvCxnSpPr/>
          <p:nvPr/>
        </p:nvCxnSpPr>
        <p:spPr>
          <a:xfrm>
            <a:off x="406100" y="483950"/>
            <a:ext cx="0" cy="3972300"/>
          </a:xfrm>
          <a:prstGeom prst="straightConnector1">
            <a:avLst/>
          </a:prstGeom>
          <a:noFill/>
          <a:ln w="19050" cap="flat" cmpd="sng">
            <a:solidFill>
              <a:schemeClr val="accent2"/>
            </a:solidFill>
            <a:prstDash val="solid"/>
            <a:round/>
            <a:headEnd type="none" w="sm" len="sm"/>
            <a:tailEnd type="none" w="sm" len="sm"/>
          </a:ln>
        </p:spPr>
      </p:cxnSp>
      <p:pic>
        <p:nvPicPr>
          <p:cNvPr id="556" name="Google Shape;556;p31"/>
          <p:cNvPicPr preferRelativeResize="0"/>
          <p:nvPr/>
        </p:nvPicPr>
        <p:blipFill rotWithShape="1">
          <a:blip r:embed="rId3">
            <a:alphaModFix/>
          </a:blip>
          <a:srcRect l="41704" t="1480" b="-1480"/>
          <a:stretch/>
        </p:blipFill>
        <p:spPr>
          <a:xfrm>
            <a:off x="5143400" y="0"/>
            <a:ext cx="3997901" cy="5143500"/>
          </a:xfrm>
          <a:prstGeom prst="rect">
            <a:avLst/>
          </a:prstGeom>
          <a:noFill/>
          <a:ln>
            <a:noFill/>
          </a:ln>
        </p:spPr>
      </p:pic>
      <p:grpSp>
        <p:nvGrpSpPr>
          <p:cNvPr id="557" name="Google Shape;557;p31"/>
          <p:cNvGrpSpPr/>
          <p:nvPr/>
        </p:nvGrpSpPr>
        <p:grpSpPr>
          <a:xfrm>
            <a:off x="5143399" y="1"/>
            <a:ext cx="560550" cy="5143499"/>
            <a:chOff x="-9451" y="1"/>
            <a:chExt cx="560550" cy="5143499"/>
          </a:xfrm>
        </p:grpSpPr>
        <p:pic>
          <p:nvPicPr>
            <p:cNvPr id="558" name="Google Shape;558;p31"/>
            <p:cNvPicPr preferRelativeResize="0"/>
            <p:nvPr/>
          </p:nvPicPr>
          <p:blipFill rotWithShape="1">
            <a:blip r:embed="rId4">
              <a:alphaModFix/>
            </a:blip>
            <a:srcRect l="16553" t="50131" r="21073" b="39419"/>
            <a:stretch/>
          </p:blipFill>
          <p:spPr>
            <a:xfrm rot="-5400000">
              <a:off x="-1403654" y="1394205"/>
              <a:ext cx="3348957" cy="560550"/>
            </a:xfrm>
            <a:prstGeom prst="rect">
              <a:avLst/>
            </a:prstGeom>
            <a:noFill/>
            <a:ln>
              <a:noFill/>
            </a:ln>
          </p:spPr>
        </p:pic>
        <p:pic>
          <p:nvPicPr>
            <p:cNvPr id="559" name="Google Shape;559;p31"/>
            <p:cNvPicPr preferRelativeResize="0"/>
            <p:nvPr/>
          </p:nvPicPr>
          <p:blipFill rotWithShape="1">
            <a:blip r:embed="rId4">
              <a:alphaModFix/>
            </a:blip>
            <a:srcRect l="16553" t="50131" r="21073" b="39419"/>
            <a:stretch/>
          </p:blipFill>
          <p:spPr>
            <a:xfrm rot="-5400000">
              <a:off x="-1403654" y="3188747"/>
              <a:ext cx="3348957" cy="560550"/>
            </a:xfrm>
            <a:prstGeom prst="rect">
              <a:avLst/>
            </a:prstGeom>
            <a:noFill/>
            <a:ln>
              <a:noFill/>
            </a:ln>
          </p:spPr>
        </p:pic>
      </p:grpSp>
      <p:sp>
        <p:nvSpPr>
          <p:cNvPr id="560" name="Google Shape;560;p31"/>
          <p:cNvSpPr txBox="1"/>
          <p:nvPr/>
        </p:nvSpPr>
        <p:spPr>
          <a:xfrm>
            <a:off x="478140" y="339870"/>
            <a:ext cx="4988400" cy="711000"/>
          </a:xfrm>
          <a:prstGeom prst="rect">
            <a:avLst/>
          </a:prstGeom>
          <a:noFill/>
          <a:ln>
            <a:noFill/>
          </a:ln>
        </p:spPr>
        <p:txBody>
          <a:bodyPr spcFirstLastPara="1" wrap="square" lIns="91550" tIns="91550" rIns="91550" bIns="91550"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 sz="4300" b="1" i="0" u="none" strike="noStrike" cap="none" dirty="0">
                <a:solidFill>
                  <a:schemeClr val="accent1"/>
                </a:solidFill>
                <a:latin typeface="Poppins"/>
                <a:ea typeface="Poppins"/>
                <a:cs typeface="Poppins"/>
                <a:sym typeface="Poppins"/>
              </a:rPr>
              <a:t>Keep in touch</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 sz="4300" b="1" i="0" u="none" strike="noStrike" cap="none" dirty="0">
                <a:solidFill>
                  <a:schemeClr val="accent1"/>
                </a:solidFill>
                <a:latin typeface="Poppins"/>
                <a:ea typeface="Poppins"/>
                <a:cs typeface="Poppins"/>
                <a:sym typeface="Poppins"/>
              </a:rPr>
              <a:t>with </a:t>
            </a:r>
            <a:r>
              <a:rPr lang="en" sz="4300" b="1" i="1" u="none" strike="noStrike" cap="none" dirty="0">
                <a:solidFill>
                  <a:schemeClr val="accent1"/>
                </a:solidFill>
                <a:latin typeface="Poppins"/>
                <a:ea typeface="Poppins"/>
                <a:cs typeface="Poppins"/>
                <a:sym typeface="Poppins"/>
              </a:rPr>
              <a:t>Pool Safely</a:t>
            </a:r>
            <a:endParaRPr sz="4300" b="1" i="1" u="none" strike="noStrike" cap="none" dirty="0">
              <a:solidFill>
                <a:schemeClr val="accent1"/>
              </a:solidFill>
              <a:latin typeface="Poppins"/>
              <a:ea typeface="Poppins"/>
              <a:cs typeface="Poppins"/>
              <a:sym typeface="Poppins"/>
            </a:endParaRPr>
          </a:p>
          <a:p>
            <a:pPr marL="0" marR="0" lvl="0" indent="0" algn="l" rtl="0">
              <a:lnSpc>
                <a:spcPct val="90000"/>
              </a:lnSpc>
              <a:spcBef>
                <a:spcPts val="0"/>
              </a:spcBef>
              <a:spcAft>
                <a:spcPts val="0"/>
              </a:spcAft>
              <a:buClr>
                <a:srgbClr val="000000"/>
              </a:buClr>
              <a:buSzPts val="2500"/>
              <a:buFont typeface="Arial"/>
              <a:buNone/>
            </a:pPr>
            <a:endParaRPr sz="2500" b="0" i="0" u="none" strike="noStrike" cap="none" dirty="0">
              <a:solidFill>
                <a:schemeClr val="accent1"/>
              </a:solidFill>
              <a:latin typeface="Poppins"/>
              <a:ea typeface="Poppins"/>
              <a:cs typeface="Poppins"/>
              <a:sym typeface="Poppins"/>
            </a:endParaRPr>
          </a:p>
        </p:txBody>
      </p:sp>
      <p:sp>
        <p:nvSpPr>
          <p:cNvPr id="561" name="Google Shape;561;p31"/>
          <p:cNvSpPr txBox="1"/>
          <p:nvPr/>
        </p:nvSpPr>
        <p:spPr>
          <a:xfrm>
            <a:off x="6198982" y="4705020"/>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4"/>
                </a:solidFill>
                <a:latin typeface="Poppins"/>
                <a:ea typeface="Poppins"/>
                <a:cs typeface="Poppins"/>
                <a:sym typeface="Poppins"/>
              </a:rPr>
              <a:t>CATEGORIES, VISUALS, &amp; USAGE  |</a:t>
            </a:r>
            <a:endParaRPr sz="800" b="0" i="0" u="none" strike="noStrike" cap="none">
              <a:solidFill>
                <a:schemeClr val="accent4"/>
              </a:solidFill>
              <a:latin typeface="Poppins"/>
              <a:ea typeface="Poppins"/>
              <a:cs typeface="Poppins"/>
              <a:sym typeface="Poppins"/>
            </a:endParaRPr>
          </a:p>
        </p:txBody>
      </p:sp>
      <p:sp>
        <p:nvSpPr>
          <p:cNvPr id="562" name="Google Shape;562;p31"/>
          <p:cNvSpPr txBox="1">
            <a:spLocks noGrp="1"/>
          </p:cNvSpPr>
          <p:nvPr>
            <p:ph type="sldNum" idx="12"/>
          </p:nvPr>
        </p:nvSpPr>
        <p:spPr>
          <a:xfrm>
            <a:off x="835783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4"/>
                </a:solidFill>
                <a:latin typeface="Poppins"/>
                <a:ea typeface="Poppins"/>
                <a:cs typeface="Poppins"/>
                <a:sym typeface="Poppins"/>
              </a:rPr>
              <a:t>36</a:t>
            </a:fld>
            <a:endParaRPr sz="800" b="1">
              <a:solidFill>
                <a:schemeClr val="accent4"/>
              </a:solidFill>
              <a:latin typeface="Poppins"/>
              <a:ea typeface="Poppins"/>
              <a:cs typeface="Poppins"/>
              <a:sym typeface="Poppins"/>
            </a:endParaRPr>
          </a:p>
        </p:txBody>
      </p:sp>
      <p:pic>
        <p:nvPicPr>
          <p:cNvPr id="563" name="Google Shape;563;p31"/>
          <p:cNvPicPr preferRelativeResize="0"/>
          <p:nvPr/>
        </p:nvPicPr>
        <p:blipFill rotWithShape="1">
          <a:blip r:embed="rId5">
            <a:alphaModFix amt="58000"/>
          </a:blip>
          <a:srcRect/>
          <a:stretch/>
        </p:blipFill>
        <p:spPr>
          <a:xfrm>
            <a:off x="674888" y="2011806"/>
            <a:ext cx="202809" cy="202809"/>
          </a:xfrm>
          <a:prstGeom prst="rect">
            <a:avLst/>
          </a:prstGeom>
          <a:noFill/>
          <a:ln>
            <a:noFill/>
          </a:ln>
        </p:spPr>
      </p:pic>
      <p:pic>
        <p:nvPicPr>
          <p:cNvPr id="564" name="Google Shape;564;p31"/>
          <p:cNvPicPr preferRelativeResize="0"/>
          <p:nvPr/>
        </p:nvPicPr>
        <p:blipFill rotWithShape="1">
          <a:blip r:embed="rId5">
            <a:alphaModFix amt="58000"/>
          </a:blip>
          <a:srcRect/>
          <a:stretch/>
        </p:blipFill>
        <p:spPr>
          <a:xfrm>
            <a:off x="674887" y="2415770"/>
            <a:ext cx="202809" cy="202809"/>
          </a:xfrm>
          <a:prstGeom prst="rect">
            <a:avLst/>
          </a:prstGeom>
          <a:noFill/>
          <a:ln>
            <a:noFill/>
          </a:ln>
        </p:spPr>
      </p:pic>
      <p:pic>
        <p:nvPicPr>
          <p:cNvPr id="565" name="Google Shape;565;p31"/>
          <p:cNvPicPr preferRelativeResize="0"/>
          <p:nvPr/>
        </p:nvPicPr>
        <p:blipFill rotWithShape="1">
          <a:blip r:embed="rId5">
            <a:alphaModFix amt="58000"/>
          </a:blip>
          <a:srcRect/>
          <a:stretch/>
        </p:blipFill>
        <p:spPr>
          <a:xfrm>
            <a:off x="674886" y="2868358"/>
            <a:ext cx="202809" cy="202809"/>
          </a:xfrm>
          <a:prstGeom prst="rect">
            <a:avLst/>
          </a:prstGeom>
          <a:noFill/>
          <a:ln>
            <a:noFill/>
          </a:ln>
        </p:spPr>
      </p:pic>
      <p:pic>
        <p:nvPicPr>
          <p:cNvPr id="566" name="Google Shape;566;p31"/>
          <p:cNvPicPr preferRelativeResize="0"/>
          <p:nvPr/>
        </p:nvPicPr>
        <p:blipFill rotWithShape="1">
          <a:blip r:embed="rId5">
            <a:alphaModFix amt="58000"/>
          </a:blip>
          <a:srcRect/>
          <a:stretch/>
        </p:blipFill>
        <p:spPr>
          <a:xfrm>
            <a:off x="674886" y="3423871"/>
            <a:ext cx="202809" cy="202809"/>
          </a:xfrm>
          <a:prstGeom prst="rect">
            <a:avLst/>
          </a:prstGeom>
          <a:noFill/>
          <a:ln>
            <a:noFill/>
          </a:ln>
        </p:spPr>
      </p:pic>
      <p:sp>
        <p:nvSpPr>
          <p:cNvPr id="567" name="Google Shape;567;p31"/>
          <p:cNvSpPr txBox="1"/>
          <p:nvPr/>
        </p:nvSpPr>
        <p:spPr>
          <a:xfrm>
            <a:off x="1146481" y="3366433"/>
            <a:ext cx="3823500" cy="4701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100" b="0" i="0" u="none" strike="noStrike" cap="none">
                <a:solidFill>
                  <a:srgbClr val="3C4043"/>
                </a:solidFill>
                <a:latin typeface="Poppins"/>
                <a:ea typeface="Poppins"/>
                <a:cs typeface="Poppins"/>
                <a:sym typeface="Poppins"/>
              </a:rPr>
              <a:t>To follow </a:t>
            </a:r>
            <a:r>
              <a:rPr lang="en" sz="1100" b="0" i="1" u="none" strike="noStrike" cap="none">
                <a:solidFill>
                  <a:srgbClr val="3C4043"/>
                </a:solidFill>
                <a:latin typeface="Poppins"/>
                <a:ea typeface="Poppins"/>
                <a:cs typeface="Poppins"/>
                <a:sym typeface="Poppins"/>
              </a:rPr>
              <a:t>Pool Safely </a:t>
            </a:r>
            <a:r>
              <a:rPr lang="en" sz="1100" b="0" i="0" u="none" strike="noStrike" cap="none">
                <a:solidFill>
                  <a:srgbClr val="3C4043"/>
                </a:solidFill>
                <a:latin typeface="Poppins"/>
                <a:ea typeface="Poppins"/>
                <a:cs typeface="Poppins"/>
                <a:sym typeface="Poppins"/>
              </a:rPr>
              <a:t>on </a:t>
            </a:r>
            <a:r>
              <a:rPr lang="en" sz="1100">
                <a:solidFill>
                  <a:srgbClr val="3C4043"/>
                </a:solidFill>
                <a:latin typeface="Poppins"/>
                <a:ea typeface="Poppins"/>
                <a:cs typeface="Poppins"/>
                <a:sym typeface="Poppins"/>
              </a:rPr>
              <a:t>X</a:t>
            </a:r>
            <a:r>
              <a:rPr lang="en" sz="1100" b="0" i="0" u="none" strike="noStrike" cap="none">
                <a:solidFill>
                  <a:srgbClr val="3C4043"/>
                </a:solidFill>
                <a:latin typeface="Poppins"/>
                <a:ea typeface="Poppins"/>
                <a:cs typeface="Poppins"/>
                <a:sym typeface="Poppins"/>
              </a:rPr>
              <a:t>:</a:t>
            </a:r>
            <a:endParaRPr sz="1100">
              <a:solidFill>
                <a:srgbClr val="3C4043"/>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r>
              <a:rPr lang="en" sz="1100" b="0" i="0" u="sng" strike="noStrike" cap="none">
                <a:solidFill>
                  <a:schemeClr val="hlink"/>
                </a:solidFill>
                <a:latin typeface="Poppins"/>
                <a:ea typeface="Poppins"/>
                <a:cs typeface="Poppins"/>
                <a:sym typeface="Poppins"/>
                <a:hlinkClick r:id="rId6"/>
              </a:rPr>
              <a:t>www.twitter.com/poolsafely</a:t>
            </a:r>
            <a:r>
              <a:rPr lang="en" sz="1100" b="0" i="0" u="none" strike="noStrike" cap="none">
                <a:solidFill>
                  <a:srgbClr val="3C4043"/>
                </a:solidFill>
                <a:latin typeface="Poppins"/>
                <a:ea typeface="Poppins"/>
                <a:cs typeface="Poppins"/>
                <a:sym typeface="Poppins"/>
              </a:rPr>
              <a:t>  </a:t>
            </a:r>
            <a:endParaRPr sz="1100" b="0" i="0" u="none" strike="noStrike" cap="none">
              <a:solidFill>
                <a:srgbClr val="3C4043"/>
              </a:solidFill>
              <a:latin typeface="Poppins"/>
              <a:ea typeface="Poppins"/>
              <a:cs typeface="Poppins"/>
              <a:sym typeface="Poppins"/>
            </a:endParaRPr>
          </a:p>
        </p:txBody>
      </p:sp>
      <p:sp>
        <p:nvSpPr>
          <p:cNvPr id="568" name="Google Shape;568;p31"/>
          <p:cNvSpPr txBox="1"/>
          <p:nvPr/>
        </p:nvSpPr>
        <p:spPr>
          <a:xfrm>
            <a:off x="1146506" y="1878151"/>
            <a:ext cx="3823500" cy="4701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100" b="0" i="0" u="none" strike="noStrike" cap="none" dirty="0">
                <a:solidFill>
                  <a:srgbClr val="3C4043"/>
                </a:solidFill>
                <a:latin typeface="Poppins"/>
                <a:ea typeface="Poppins"/>
                <a:cs typeface="Poppins"/>
                <a:sym typeface="Poppins"/>
              </a:rPr>
              <a:t>To follow </a:t>
            </a:r>
            <a:r>
              <a:rPr lang="en" sz="1100" b="0" i="1" u="none" strike="noStrike" cap="none" dirty="0">
                <a:solidFill>
                  <a:srgbClr val="3C4043"/>
                </a:solidFill>
                <a:latin typeface="Poppins"/>
                <a:ea typeface="Poppins"/>
                <a:cs typeface="Poppins"/>
                <a:sym typeface="Poppins"/>
              </a:rPr>
              <a:t>Pool Safely </a:t>
            </a:r>
            <a:r>
              <a:rPr lang="en" sz="1100" b="0" i="0" u="none" strike="noStrike" cap="none" dirty="0">
                <a:solidFill>
                  <a:srgbClr val="3C4043"/>
                </a:solidFill>
                <a:latin typeface="Poppins"/>
                <a:ea typeface="Poppins"/>
                <a:cs typeface="Poppins"/>
                <a:sym typeface="Poppins"/>
              </a:rPr>
              <a:t>on Instagram: </a:t>
            </a:r>
            <a:r>
              <a:rPr lang="en" sz="1100" b="0" i="0" u="sng" strike="noStrike" cap="none" dirty="0">
                <a:solidFill>
                  <a:schemeClr val="hlink"/>
                </a:solidFill>
                <a:latin typeface="Poppins"/>
                <a:ea typeface="Poppins"/>
                <a:cs typeface="Poppins"/>
                <a:sym typeface="Poppins"/>
                <a:hlinkClick r:id="rId7"/>
              </a:rPr>
              <a:t>www.Instagram.com/poolsafely/</a:t>
            </a:r>
            <a:r>
              <a:rPr lang="en" sz="1100" b="0" i="0" u="none" strike="noStrike" cap="none" dirty="0">
                <a:solidFill>
                  <a:srgbClr val="3C4043"/>
                </a:solidFill>
                <a:latin typeface="Poppins"/>
                <a:ea typeface="Poppins"/>
                <a:cs typeface="Poppins"/>
                <a:sym typeface="Poppins"/>
              </a:rPr>
              <a:t> </a:t>
            </a:r>
            <a:endParaRPr sz="1100" b="0" i="0" u="none" strike="noStrike" cap="none" dirty="0">
              <a:solidFill>
                <a:srgbClr val="3C4043"/>
              </a:solidFill>
              <a:latin typeface="Poppins"/>
              <a:ea typeface="Poppins"/>
              <a:cs typeface="Poppins"/>
              <a:sym typeface="Poppins"/>
            </a:endParaRPr>
          </a:p>
        </p:txBody>
      </p:sp>
      <p:sp>
        <p:nvSpPr>
          <p:cNvPr id="569" name="Google Shape;569;p31"/>
          <p:cNvSpPr txBox="1"/>
          <p:nvPr/>
        </p:nvSpPr>
        <p:spPr>
          <a:xfrm>
            <a:off x="1146481" y="2870022"/>
            <a:ext cx="3823500" cy="4701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100" b="0" i="0" u="none" strike="noStrike" cap="none" dirty="0">
                <a:solidFill>
                  <a:srgbClr val="3C4043"/>
                </a:solidFill>
                <a:latin typeface="Poppins"/>
                <a:ea typeface="Poppins"/>
                <a:cs typeface="Poppins"/>
                <a:sym typeface="Poppins"/>
              </a:rPr>
              <a:t>To follow </a:t>
            </a:r>
            <a:r>
              <a:rPr lang="en" sz="1100" b="0" i="1" u="none" strike="noStrike" cap="none" dirty="0">
                <a:solidFill>
                  <a:srgbClr val="3C4043"/>
                </a:solidFill>
                <a:latin typeface="Poppins"/>
                <a:ea typeface="Poppins"/>
                <a:cs typeface="Poppins"/>
                <a:sym typeface="Poppins"/>
              </a:rPr>
              <a:t>Pool Safely </a:t>
            </a:r>
            <a:r>
              <a:rPr lang="en" sz="1100" b="0" i="0" u="none" strike="noStrike" cap="none" dirty="0">
                <a:solidFill>
                  <a:srgbClr val="3C4043"/>
                </a:solidFill>
                <a:latin typeface="Poppins"/>
                <a:ea typeface="Poppins"/>
                <a:cs typeface="Poppins"/>
                <a:sym typeface="Poppins"/>
              </a:rPr>
              <a:t>on Facebook: </a:t>
            </a:r>
            <a:r>
              <a:rPr lang="en" sz="1100" b="0" i="0" u="sng" strike="noStrike" cap="none" dirty="0">
                <a:solidFill>
                  <a:schemeClr val="hlink"/>
                </a:solidFill>
                <a:latin typeface="Poppins"/>
                <a:ea typeface="Poppins"/>
                <a:cs typeface="Poppins"/>
                <a:sym typeface="Poppins"/>
                <a:hlinkClick r:id="rId8"/>
              </a:rPr>
              <a:t>www.facebook.com/poolsafely/</a:t>
            </a:r>
            <a:r>
              <a:rPr lang="en" sz="1100" b="0" i="0" u="none" strike="noStrike" cap="none" dirty="0">
                <a:solidFill>
                  <a:srgbClr val="3C4043"/>
                </a:solidFill>
                <a:latin typeface="Poppins"/>
                <a:ea typeface="Poppins"/>
                <a:cs typeface="Poppins"/>
                <a:sym typeface="Poppins"/>
              </a:rPr>
              <a:t>  </a:t>
            </a:r>
            <a:endParaRPr sz="1100" b="0" i="0" u="none" strike="noStrike" cap="none" dirty="0">
              <a:solidFill>
                <a:srgbClr val="3C4043"/>
              </a:solidFill>
              <a:latin typeface="Poppins"/>
              <a:ea typeface="Poppins"/>
              <a:cs typeface="Poppins"/>
              <a:sym typeface="Poppins"/>
            </a:endParaRPr>
          </a:p>
        </p:txBody>
      </p:sp>
      <p:sp>
        <p:nvSpPr>
          <p:cNvPr id="570" name="Google Shape;570;p31"/>
          <p:cNvSpPr txBox="1"/>
          <p:nvPr/>
        </p:nvSpPr>
        <p:spPr>
          <a:xfrm>
            <a:off x="1146475" y="3884519"/>
            <a:ext cx="3823500" cy="8967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100" b="0" i="0" u="none" strike="noStrike" cap="none" dirty="0">
                <a:solidFill>
                  <a:srgbClr val="3C4043"/>
                </a:solidFill>
                <a:latin typeface="Poppins"/>
                <a:ea typeface="Poppins"/>
                <a:cs typeface="Poppins"/>
                <a:sym typeface="Poppins"/>
              </a:rPr>
              <a:t>To email us your questions, photos, and information about your water safety events: </a:t>
            </a:r>
            <a:r>
              <a:rPr lang="en" sz="1100" u="sng" dirty="0">
                <a:solidFill>
                  <a:schemeClr val="hlink"/>
                </a:solidFill>
                <a:latin typeface="Poppins"/>
                <a:ea typeface="Poppins"/>
                <a:cs typeface="Poppins"/>
                <a:sym typeface="Poppins"/>
                <a:hlinkClick r:id="rId9"/>
              </a:rPr>
              <a:t>PoolSafely@FinnPartners.com</a:t>
            </a:r>
            <a:r>
              <a:rPr lang="en" sz="1100" b="0" i="0" u="none" strike="noStrike" cap="none" dirty="0">
                <a:solidFill>
                  <a:srgbClr val="3C4043"/>
                </a:solidFill>
                <a:latin typeface="Poppins"/>
                <a:ea typeface="Poppins"/>
                <a:cs typeface="Poppins"/>
                <a:sym typeface="Poppins"/>
              </a:rPr>
              <a:t> </a:t>
            </a:r>
            <a:endParaRPr sz="1100" b="0" i="0" u="none" strike="noStrike" cap="none" dirty="0">
              <a:solidFill>
                <a:srgbClr val="3C4043"/>
              </a:solidFill>
              <a:latin typeface="Poppins"/>
              <a:ea typeface="Poppins"/>
              <a:cs typeface="Poppins"/>
              <a:sym typeface="Poppins"/>
            </a:endParaRPr>
          </a:p>
        </p:txBody>
      </p:sp>
      <p:sp>
        <p:nvSpPr>
          <p:cNvPr id="571" name="Google Shape;571;p31"/>
          <p:cNvSpPr txBox="1"/>
          <p:nvPr/>
        </p:nvSpPr>
        <p:spPr>
          <a:xfrm>
            <a:off x="1146481" y="2374076"/>
            <a:ext cx="3823500" cy="4701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100" b="0" i="0" u="none" strike="noStrike" cap="none" dirty="0">
                <a:solidFill>
                  <a:srgbClr val="3C4043"/>
                </a:solidFill>
                <a:latin typeface="Poppins"/>
                <a:ea typeface="Poppins"/>
                <a:cs typeface="Poppins"/>
                <a:sym typeface="Poppins"/>
              </a:rPr>
              <a:t>To follow </a:t>
            </a:r>
            <a:r>
              <a:rPr lang="en" sz="1100" b="0" i="1" u="none" strike="noStrike" cap="none" dirty="0">
                <a:solidFill>
                  <a:srgbClr val="3C4043"/>
                </a:solidFill>
                <a:latin typeface="Poppins"/>
                <a:ea typeface="Poppins"/>
                <a:cs typeface="Poppins"/>
                <a:sym typeface="Poppins"/>
              </a:rPr>
              <a:t>Pool Safely </a:t>
            </a:r>
            <a:r>
              <a:rPr lang="en" sz="1100" b="0" i="0" u="none" strike="noStrike" cap="none" dirty="0">
                <a:solidFill>
                  <a:srgbClr val="3C4043"/>
                </a:solidFill>
                <a:latin typeface="Poppins"/>
                <a:ea typeface="Poppins"/>
                <a:cs typeface="Poppins"/>
                <a:sym typeface="Poppins"/>
              </a:rPr>
              <a:t>on </a:t>
            </a:r>
            <a:r>
              <a:rPr lang="en" sz="1100" dirty="0">
                <a:solidFill>
                  <a:srgbClr val="3C4043"/>
                </a:solidFill>
                <a:latin typeface="Poppins"/>
                <a:ea typeface="Poppins"/>
                <a:cs typeface="Poppins"/>
                <a:sym typeface="Poppins"/>
              </a:rPr>
              <a:t>Threads</a:t>
            </a:r>
            <a:r>
              <a:rPr lang="en" sz="1100" b="0" i="0" u="none" strike="noStrike" cap="none" dirty="0">
                <a:solidFill>
                  <a:srgbClr val="3C4043"/>
                </a:solidFill>
                <a:latin typeface="Poppins"/>
                <a:ea typeface="Poppins"/>
                <a:cs typeface="Poppins"/>
                <a:sym typeface="Poppins"/>
              </a:rPr>
              <a:t>: </a:t>
            </a:r>
            <a:r>
              <a:rPr lang="en" sz="1100" u="sng" dirty="0">
                <a:solidFill>
                  <a:schemeClr val="hlink"/>
                </a:solidFill>
                <a:latin typeface="Poppins"/>
                <a:ea typeface="Poppins"/>
                <a:cs typeface="Poppins"/>
                <a:sym typeface="Poppins"/>
                <a:hlinkClick r:id="rId10"/>
              </a:rPr>
              <a:t>www.threads.net/@poolsafely</a:t>
            </a:r>
            <a:r>
              <a:rPr lang="en" sz="1100" u="none" dirty="0">
                <a:solidFill>
                  <a:srgbClr val="3C4043"/>
                </a:solidFill>
                <a:latin typeface="Poppins"/>
                <a:ea typeface="Poppins"/>
                <a:cs typeface="Poppins"/>
                <a:sym typeface="Poppins"/>
              </a:rPr>
              <a:t> </a:t>
            </a:r>
            <a:endParaRPr sz="1100" b="0" i="0" u="none" strike="noStrike" cap="none" dirty="0">
              <a:solidFill>
                <a:srgbClr val="3C4043"/>
              </a:solidFill>
              <a:latin typeface="Poppins"/>
              <a:ea typeface="Poppins"/>
              <a:cs typeface="Poppins"/>
              <a:sym typeface="Poppins"/>
            </a:endParaRPr>
          </a:p>
        </p:txBody>
      </p:sp>
      <p:pic>
        <p:nvPicPr>
          <p:cNvPr id="572" name="Google Shape;572;p31"/>
          <p:cNvPicPr preferRelativeResize="0"/>
          <p:nvPr/>
        </p:nvPicPr>
        <p:blipFill rotWithShape="1">
          <a:blip r:embed="rId5">
            <a:alphaModFix amt="58000"/>
          </a:blip>
          <a:srcRect/>
          <a:stretch/>
        </p:blipFill>
        <p:spPr>
          <a:xfrm>
            <a:off x="674886" y="4055571"/>
            <a:ext cx="202809" cy="20280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p:cNvSpPr/>
          <p:nvPr/>
        </p:nvSpPr>
        <p:spPr>
          <a:xfrm>
            <a:off x="0" y="-8075"/>
            <a:ext cx="9144000" cy="1756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D46F3"/>
              </a:solidFill>
              <a:latin typeface="Manrope"/>
              <a:ea typeface="Manrope"/>
              <a:cs typeface="Manrope"/>
              <a:sym typeface="Manrope"/>
            </a:endParaRPr>
          </a:p>
        </p:txBody>
      </p:sp>
      <p:pic>
        <p:nvPicPr>
          <p:cNvPr id="140" name="Google Shape;140;p4"/>
          <p:cNvPicPr preferRelativeResize="0"/>
          <p:nvPr/>
        </p:nvPicPr>
        <p:blipFill rotWithShape="1">
          <a:blip r:embed="rId3">
            <a:alphaModFix/>
          </a:blip>
          <a:srcRect l="-14205" t="39260" r="35632" b="-22476"/>
          <a:stretch/>
        </p:blipFill>
        <p:spPr>
          <a:xfrm>
            <a:off x="7239151" y="-12199"/>
            <a:ext cx="1904849" cy="2015499"/>
          </a:xfrm>
          <a:prstGeom prst="rect">
            <a:avLst/>
          </a:prstGeom>
          <a:noFill/>
          <a:ln>
            <a:noFill/>
          </a:ln>
        </p:spPr>
      </p:pic>
      <p:sp>
        <p:nvSpPr>
          <p:cNvPr id="141" name="Google Shape;141;p4"/>
          <p:cNvSpPr txBox="1"/>
          <p:nvPr/>
        </p:nvSpPr>
        <p:spPr>
          <a:xfrm>
            <a:off x="462349" y="446042"/>
            <a:ext cx="6981437" cy="5988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1" u="none" strike="noStrike" cap="none" dirty="0">
                <a:solidFill>
                  <a:schemeClr val="lt1"/>
                </a:solidFill>
                <a:latin typeface="Poppins"/>
                <a:ea typeface="Poppins"/>
                <a:cs typeface="Poppins"/>
                <a:sym typeface="Poppins"/>
              </a:rPr>
              <a:t>Pool Safely </a:t>
            </a:r>
            <a:r>
              <a:rPr lang="en" sz="2800" b="1" i="0" u="none" strike="noStrike" cap="none" dirty="0">
                <a:solidFill>
                  <a:schemeClr val="lt1"/>
                </a:solidFill>
                <a:latin typeface="Poppins"/>
                <a:ea typeface="Poppins"/>
                <a:cs typeface="Poppins"/>
                <a:sym typeface="Poppins"/>
              </a:rPr>
              <a:t>Campaign Messaging</a:t>
            </a:r>
            <a:endParaRPr sz="2800" b="0" i="0" u="none" strike="noStrike" cap="none" dirty="0">
              <a:solidFill>
                <a:schemeClr val="lt1"/>
              </a:solidFill>
              <a:latin typeface="Poppins"/>
              <a:ea typeface="Poppins"/>
              <a:cs typeface="Poppins"/>
              <a:sym typeface="Poppins"/>
            </a:endParaRPr>
          </a:p>
        </p:txBody>
      </p:sp>
      <p:sp>
        <p:nvSpPr>
          <p:cNvPr id="142" name="Google Shape;142;p4"/>
          <p:cNvSpPr txBox="1"/>
          <p:nvPr/>
        </p:nvSpPr>
        <p:spPr>
          <a:xfrm>
            <a:off x="447850" y="1945775"/>
            <a:ext cx="7842000" cy="3690600"/>
          </a:xfrm>
          <a:prstGeom prst="rect">
            <a:avLst/>
          </a:prstGeom>
          <a:noFill/>
          <a:ln>
            <a:noFill/>
          </a:ln>
        </p:spPr>
        <p:txBody>
          <a:bodyPr spcFirstLastPara="1" wrap="square" lIns="91425" tIns="91425" rIns="91425" bIns="91425" anchor="t" anchorCtr="0">
            <a:noAutofit/>
          </a:bodyPr>
          <a:lstStyle/>
          <a:p>
            <a:pPr marL="457200" marR="0" lvl="0" indent="-304800" algn="l" rtl="0">
              <a:lnSpc>
                <a:spcPct val="150000"/>
              </a:lnSpc>
              <a:spcBef>
                <a:spcPts val="0"/>
              </a:spcBef>
              <a:spcAft>
                <a:spcPts val="0"/>
              </a:spcAft>
              <a:buClr>
                <a:schemeClr val="accent4"/>
              </a:buClr>
              <a:buSzPts val="1200"/>
              <a:buFont typeface="Poppins"/>
              <a:buChar char="■"/>
            </a:pPr>
            <a:r>
              <a:rPr lang="en" sz="1200" b="0" i="1" u="none" strike="noStrike" cap="none" dirty="0">
                <a:solidFill>
                  <a:schemeClr val="dk1"/>
                </a:solidFill>
                <a:latin typeface="Poppins"/>
                <a:ea typeface="Poppins"/>
                <a:cs typeface="Poppins"/>
                <a:sym typeface="Poppins"/>
              </a:rPr>
              <a:t>Pool Safely </a:t>
            </a:r>
            <a:r>
              <a:rPr lang="en" sz="1200" b="0" i="0" u="none" strike="noStrike" cap="none" dirty="0">
                <a:solidFill>
                  <a:schemeClr val="dk1"/>
                </a:solidFill>
                <a:latin typeface="Poppins"/>
                <a:ea typeface="Poppins"/>
                <a:cs typeface="Poppins"/>
                <a:sym typeface="Poppins"/>
              </a:rPr>
              <a:t>is a national public education campaign from the U.S. Consumer Product Safety Commission (CPSC). </a:t>
            </a:r>
            <a:endParaRPr sz="1600" b="0" i="0" u="none" strike="noStrike" cap="none" dirty="0">
              <a:solidFill>
                <a:srgbClr val="000000"/>
              </a:solidFill>
              <a:latin typeface="Arial"/>
              <a:ea typeface="Arial"/>
              <a:cs typeface="Arial"/>
              <a:sym typeface="Arial"/>
            </a:endParaRPr>
          </a:p>
          <a:p>
            <a:pPr marL="457200" marR="0" lvl="0" indent="-304800" algn="l" rtl="0">
              <a:lnSpc>
                <a:spcPct val="150000"/>
              </a:lnSpc>
              <a:spcBef>
                <a:spcPts val="1000"/>
              </a:spcBef>
              <a:spcAft>
                <a:spcPts val="0"/>
              </a:spcAft>
              <a:buClr>
                <a:schemeClr val="accent4"/>
              </a:buClr>
              <a:buSzPts val="1200"/>
              <a:buFont typeface="Poppins"/>
              <a:buChar char="■"/>
            </a:pPr>
            <a:r>
              <a:rPr lang="en" sz="1200" b="0" i="0" u="none" strike="noStrike" cap="none" dirty="0">
                <a:solidFill>
                  <a:schemeClr val="dk1"/>
                </a:solidFill>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Drowning is the leading cause of unintentional death among children ages 1-4. According to CPSC data released in June 202</a:t>
            </a:r>
            <a:r>
              <a:rPr lang="en" sz="1200" dirty="0">
                <a:solidFill>
                  <a:schemeClr val="dk1"/>
                </a:solidFill>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4</a:t>
            </a:r>
            <a:r>
              <a:rPr lang="en" sz="1200" b="0" i="0" u="none" strike="noStrike" cap="none" dirty="0">
                <a:solidFill>
                  <a:schemeClr val="dk1"/>
                </a:solidFill>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an average of 3</a:t>
            </a:r>
            <a:r>
              <a:rPr lang="en" sz="1200" dirty="0">
                <a:solidFill>
                  <a:schemeClr val="dk1"/>
                </a:solidFill>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58</a:t>
            </a:r>
            <a:r>
              <a:rPr lang="en" sz="1200" b="0" i="0" u="none" strike="noStrike" cap="none" dirty="0">
                <a:solidFill>
                  <a:schemeClr val="dk1"/>
                </a:solidFill>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children drown in pools and spas annually. Additionally, each year there are an average of 6,</a:t>
            </a:r>
            <a:r>
              <a:rPr lang="en" sz="1200" dirty="0">
                <a:solidFill>
                  <a:schemeClr val="dk1"/>
                </a:solidFill>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5</a:t>
            </a:r>
            <a:r>
              <a:rPr lang="en" sz="1200" b="0" i="0" u="none" strike="noStrike" cap="none" dirty="0">
                <a:solidFill>
                  <a:schemeClr val="dk1"/>
                </a:solidFill>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00 non-fatal drowning injuries that need treatment at the emergency department.</a:t>
            </a:r>
            <a:endParaRPr sz="1600" b="0" i="0" u="none" strike="noStrike" cap="none" dirty="0">
              <a:solidFill>
                <a:srgbClr val="000000"/>
              </a:solidFill>
              <a:latin typeface="Arial"/>
              <a:ea typeface="Arial"/>
              <a:cs typeface="Arial"/>
              <a:sym typeface="Arial"/>
            </a:endParaRPr>
          </a:p>
          <a:p>
            <a:pPr marL="457200" marR="0" lvl="0" indent="-304800" algn="l" rtl="0">
              <a:lnSpc>
                <a:spcPct val="150000"/>
              </a:lnSpc>
              <a:spcBef>
                <a:spcPts val="1000"/>
              </a:spcBef>
              <a:spcAft>
                <a:spcPts val="0"/>
              </a:spcAft>
              <a:buClr>
                <a:schemeClr val="accent4"/>
              </a:buClr>
              <a:buSzPts val="1200"/>
              <a:buFont typeface="Poppins"/>
              <a:buChar char="■"/>
            </a:pPr>
            <a:r>
              <a:rPr lang="en" sz="1200" b="0" i="0" u="none" strike="noStrike" cap="none" dirty="0">
                <a:solidFill>
                  <a:schemeClr val="dk1"/>
                </a:solidFill>
                <a:latin typeface="Poppins"/>
                <a:ea typeface="Poppins"/>
                <a:cs typeface="Poppins"/>
                <a:sym typeface="Poppins"/>
              </a:rPr>
              <a:t>Drownings happen quickly and often they are silent. It’s not like in the movies, where children are portrayed as splashing and yelling for help. Drownings are 100 percent preventable by following our simple water safety steps. </a:t>
            </a:r>
            <a:endParaRPr sz="1200" b="0" i="0" u="none" strike="noStrike" cap="none" dirty="0">
              <a:solidFill>
                <a:srgbClr val="FF6101"/>
              </a:solidFill>
              <a:latin typeface="Poppins"/>
              <a:ea typeface="Poppins"/>
              <a:cs typeface="Poppins"/>
              <a:sym typeface="Poppins"/>
            </a:endParaRPr>
          </a:p>
          <a:p>
            <a:pPr marL="0" marR="0" lvl="0" indent="0" algn="l" rtl="0">
              <a:lnSpc>
                <a:spcPct val="150000"/>
              </a:lnSpc>
              <a:spcBef>
                <a:spcPts val="1000"/>
              </a:spcBef>
              <a:spcAft>
                <a:spcPts val="0"/>
              </a:spcAft>
              <a:buClr>
                <a:srgbClr val="000000"/>
              </a:buClr>
              <a:buSzPts val="1000"/>
              <a:buFont typeface="Arial"/>
              <a:buNone/>
            </a:pPr>
            <a:endParaRPr sz="1200" b="0" i="0" u="none" strike="noStrike" cap="none" dirty="0">
              <a:solidFill>
                <a:srgbClr val="FF6101"/>
              </a:solidFill>
              <a:latin typeface="Poppins"/>
              <a:ea typeface="Poppins"/>
              <a:cs typeface="Poppins"/>
              <a:sym typeface="Poppins"/>
            </a:endParaRPr>
          </a:p>
          <a:p>
            <a:pPr marL="457200" marR="0" lvl="0" indent="0" algn="l" rtl="0">
              <a:lnSpc>
                <a:spcPct val="115000"/>
              </a:lnSpc>
              <a:spcBef>
                <a:spcPts val="1000"/>
              </a:spcBef>
              <a:spcAft>
                <a:spcPts val="1000"/>
              </a:spcAft>
              <a:buClr>
                <a:srgbClr val="000000"/>
              </a:buClr>
              <a:buSzPts val="1100"/>
              <a:buFont typeface="Arial"/>
              <a:buNone/>
            </a:pPr>
            <a:endParaRPr sz="1300" b="0" i="0" u="none" strike="noStrike" cap="none" dirty="0">
              <a:solidFill>
                <a:schemeClr val="dk1"/>
              </a:solidFill>
              <a:latin typeface="Poppins"/>
              <a:ea typeface="Poppins"/>
              <a:cs typeface="Poppins"/>
              <a:sym typeface="Poppins"/>
            </a:endParaRPr>
          </a:p>
        </p:txBody>
      </p:sp>
      <p:sp>
        <p:nvSpPr>
          <p:cNvPr id="143" name="Google Shape;143;p4"/>
          <p:cNvSpPr txBox="1"/>
          <p:nvPr/>
        </p:nvSpPr>
        <p:spPr>
          <a:xfrm>
            <a:off x="447850" y="1039400"/>
            <a:ext cx="62742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dirty="0">
                <a:solidFill>
                  <a:schemeClr val="lt1"/>
                </a:solidFill>
                <a:latin typeface="Poppins"/>
                <a:ea typeface="Poppins"/>
                <a:cs typeface="Poppins"/>
                <a:sym typeface="Poppins"/>
              </a:rPr>
              <a:t>Please feel free to use these campaign messages when writing about or discussing </a:t>
            </a:r>
            <a:r>
              <a:rPr lang="en" sz="1000" b="0" i="1" u="none" strike="noStrike" cap="none" dirty="0">
                <a:solidFill>
                  <a:schemeClr val="lt1"/>
                </a:solidFill>
                <a:latin typeface="Poppins"/>
                <a:ea typeface="Poppins"/>
                <a:cs typeface="Poppins"/>
                <a:sym typeface="Poppins"/>
              </a:rPr>
              <a:t>Pool Safel</a:t>
            </a:r>
            <a:r>
              <a:rPr lang="en" sz="1000" i="1" dirty="0">
                <a:solidFill>
                  <a:schemeClr val="lt1"/>
                </a:solidFill>
                <a:latin typeface="Poppins"/>
                <a:ea typeface="Poppins"/>
                <a:cs typeface="Poppins"/>
                <a:sym typeface="Poppins"/>
              </a:rPr>
              <a:t>y </a:t>
            </a:r>
            <a:r>
              <a:rPr lang="en" sz="1000" dirty="0">
                <a:solidFill>
                  <a:schemeClr val="lt1"/>
                </a:solidFill>
                <a:latin typeface="Poppins"/>
                <a:ea typeface="Poppins"/>
                <a:cs typeface="Poppins"/>
                <a:sym typeface="Poppins"/>
              </a:rPr>
              <a:t>and drowning prevention</a:t>
            </a:r>
            <a:r>
              <a:rPr lang="en" sz="1000" b="0" i="0" u="none" strike="noStrike" cap="none" dirty="0">
                <a:solidFill>
                  <a:schemeClr val="lt1"/>
                </a:solidFill>
                <a:latin typeface="Poppins"/>
                <a:ea typeface="Poppins"/>
                <a:cs typeface="Poppins"/>
                <a:sym typeface="Poppins"/>
              </a:rPr>
              <a:t>: </a:t>
            </a:r>
            <a:br>
              <a:rPr lang="en" sz="1000" b="0" i="0" u="none" strike="noStrike" cap="none" dirty="0">
                <a:solidFill>
                  <a:schemeClr val="lt1"/>
                </a:solidFill>
                <a:latin typeface="Poppins"/>
                <a:ea typeface="Poppins"/>
                <a:cs typeface="Poppins"/>
                <a:sym typeface="Poppins"/>
              </a:rPr>
            </a:br>
            <a:endParaRPr sz="1000" b="0" i="0" u="none" strike="noStrike" cap="none" dirty="0">
              <a:solidFill>
                <a:schemeClr val="lt1"/>
              </a:solidFill>
              <a:latin typeface="Poppins"/>
              <a:ea typeface="Poppins"/>
              <a:cs typeface="Poppins"/>
              <a:sym typeface="Poppins"/>
            </a:endParaRPr>
          </a:p>
        </p:txBody>
      </p:sp>
      <p:sp>
        <p:nvSpPr>
          <p:cNvPr id="144" name="Google Shape;144;p4"/>
          <p:cNvSpPr txBox="1">
            <a:spLocks noGrp="1"/>
          </p:cNvSpPr>
          <p:nvPr>
            <p:ph type="sldNum" idx="12"/>
          </p:nvPr>
        </p:nvSpPr>
        <p:spPr>
          <a:xfrm>
            <a:off x="8357838" y="475030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4"/>
                </a:solidFill>
                <a:latin typeface="Poppins"/>
                <a:ea typeface="Poppins"/>
                <a:cs typeface="Poppins"/>
                <a:sym typeface="Poppins"/>
              </a:rPr>
              <a:t>4</a:t>
            </a:fld>
            <a:endParaRPr sz="800" b="1">
              <a:solidFill>
                <a:schemeClr val="accent4"/>
              </a:solidFill>
              <a:latin typeface="Poppins"/>
              <a:ea typeface="Poppins"/>
              <a:cs typeface="Poppins"/>
              <a:sym typeface="Poppins"/>
            </a:endParaRPr>
          </a:p>
        </p:txBody>
      </p:sp>
      <p:sp>
        <p:nvSpPr>
          <p:cNvPr id="145" name="Google Shape;145;p4"/>
          <p:cNvSpPr txBox="1"/>
          <p:nvPr/>
        </p:nvSpPr>
        <p:spPr>
          <a:xfrm>
            <a:off x="6198982" y="4800819"/>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4"/>
                </a:solidFill>
                <a:latin typeface="Poppins"/>
                <a:ea typeface="Poppins"/>
                <a:cs typeface="Poppins"/>
                <a:sym typeface="Poppins"/>
              </a:rPr>
              <a:t>MESSAGING   |</a:t>
            </a:r>
            <a:endParaRPr sz="800" b="0" i="0" u="none" strike="noStrike" cap="none">
              <a:solidFill>
                <a:schemeClr val="accent4"/>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5"/>
          <p:cNvSpPr txBox="1"/>
          <p:nvPr/>
        </p:nvSpPr>
        <p:spPr>
          <a:xfrm>
            <a:off x="330354" y="676128"/>
            <a:ext cx="3215400" cy="5118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1" u="none" strike="noStrike" cap="none">
                <a:solidFill>
                  <a:srgbClr val="000000"/>
                </a:solidFill>
                <a:latin typeface="Poppins"/>
                <a:ea typeface="Poppins"/>
                <a:cs typeface="Poppins"/>
                <a:sym typeface="Poppins"/>
              </a:rPr>
              <a:t>Pool Safely </a:t>
            </a:r>
            <a:r>
              <a:rPr lang="en" sz="3000" b="1" i="0" u="none" strike="noStrike" cap="none">
                <a:solidFill>
                  <a:srgbClr val="000000"/>
                </a:solidFill>
                <a:latin typeface="Poppins"/>
                <a:ea typeface="Poppins"/>
                <a:cs typeface="Poppins"/>
                <a:sym typeface="Poppins"/>
              </a:rPr>
              <a:t>Messaging—</a:t>
            </a:r>
            <a:endParaRPr sz="3000" b="1" i="0" u="none" strike="noStrike" cap="none">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000000"/>
                </a:solidFill>
                <a:latin typeface="Poppins"/>
                <a:ea typeface="Poppins"/>
                <a:cs typeface="Poppins"/>
                <a:sym typeface="Poppins"/>
              </a:rPr>
              <a:t>Simple Steps</a:t>
            </a:r>
            <a:endParaRPr sz="3000" b="1" i="0" u="none" strike="noStrike" cap="none">
              <a:solidFill>
                <a:srgbClr val="000000"/>
              </a:solidFill>
              <a:latin typeface="Poppins"/>
              <a:ea typeface="Poppins"/>
              <a:cs typeface="Poppins"/>
              <a:sym typeface="Poppins"/>
            </a:endParaRPr>
          </a:p>
        </p:txBody>
      </p:sp>
      <p:sp>
        <p:nvSpPr>
          <p:cNvPr id="151" name="Google Shape;151;p5"/>
          <p:cNvSpPr txBox="1"/>
          <p:nvPr/>
        </p:nvSpPr>
        <p:spPr>
          <a:xfrm>
            <a:off x="346536" y="2113658"/>
            <a:ext cx="2967900" cy="1158000"/>
          </a:xfrm>
          <a:prstGeom prst="rect">
            <a:avLst/>
          </a:prstGeom>
          <a:noFill/>
          <a:ln>
            <a:noFill/>
          </a:ln>
        </p:spPr>
        <p:txBody>
          <a:bodyPr spcFirstLastPara="1" wrap="square" lIns="91550" tIns="91550" rIns="91550" bIns="91550" anchor="t" anchorCtr="0">
            <a:noAutofit/>
          </a:bodyPr>
          <a:lstStyle/>
          <a:p>
            <a:pPr marL="0" marR="0" lvl="0" indent="0" algn="l" rtl="0">
              <a:lnSpc>
                <a:spcPct val="150000"/>
              </a:lnSpc>
              <a:spcBef>
                <a:spcPts val="0"/>
              </a:spcBef>
              <a:spcAft>
                <a:spcPts val="0"/>
              </a:spcAft>
              <a:buClr>
                <a:schemeClr val="dk1"/>
              </a:buClr>
              <a:buSzPts val="800"/>
              <a:buFont typeface="Arial"/>
              <a:buNone/>
            </a:pPr>
            <a:r>
              <a:rPr lang="en" sz="1100" b="0" i="0" u="none" strike="noStrike" cap="none">
                <a:solidFill>
                  <a:srgbClr val="6C6C80"/>
                </a:solidFill>
                <a:latin typeface="Poppins"/>
                <a:ea typeface="Poppins"/>
                <a:cs typeface="Poppins"/>
                <a:sym typeface="Poppins"/>
              </a:rPr>
              <a:t>Simple steps can save lives. Parents and kids should follow these simple safety steps for a safer summer season.</a:t>
            </a:r>
            <a:endParaRPr sz="1100" b="0" i="0" u="none" strike="noStrike" cap="none">
              <a:solidFill>
                <a:srgbClr val="6C6C80"/>
              </a:solidFill>
              <a:latin typeface="Poppins"/>
              <a:ea typeface="Poppins"/>
              <a:cs typeface="Poppins"/>
              <a:sym typeface="Poppins"/>
            </a:endParaRPr>
          </a:p>
        </p:txBody>
      </p:sp>
      <p:sp>
        <p:nvSpPr>
          <p:cNvPr id="152" name="Google Shape;152;p5"/>
          <p:cNvSpPr/>
          <p:nvPr/>
        </p:nvSpPr>
        <p:spPr>
          <a:xfrm>
            <a:off x="3510575" y="-21900"/>
            <a:ext cx="5674200" cy="5187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5"/>
          <p:cNvSpPr txBox="1"/>
          <p:nvPr/>
        </p:nvSpPr>
        <p:spPr>
          <a:xfrm>
            <a:off x="4028128" y="2769290"/>
            <a:ext cx="1935300" cy="373800"/>
          </a:xfrm>
          <a:prstGeom prst="rect">
            <a:avLst/>
          </a:prstGeom>
          <a:noFill/>
          <a:ln>
            <a:noFill/>
          </a:ln>
        </p:spPr>
        <p:txBody>
          <a:bodyPr spcFirstLastPara="1" wrap="square" lIns="0" tIns="137150" rIns="274325" bIns="0" anchor="t" anchorCtr="0">
            <a:noAutofit/>
          </a:bodyPr>
          <a:lstStyle/>
          <a:p>
            <a:pPr marL="0" marR="0" lvl="0" indent="0" algn="l" rtl="0">
              <a:lnSpc>
                <a:spcPct val="100000"/>
              </a:lnSpc>
              <a:spcBef>
                <a:spcPts val="0"/>
              </a:spcBef>
              <a:spcAft>
                <a:spcPts val="0"/>
              </a:spcAft>
              <a:buClr>
                <a:srgbClr val="FFFFFF"/>
              </a:buClr>
              <a:buSzPts val="900"/>
              <a:buFont typeface="Montserrat"/>
              <a:buNone/>
            </a:pPr>
            <a:r>
              <a:rPr lang="en" sz="1200" b="1" i="0" u="none" strike="noStrike" cap="none">
                <a:solidFill>
                  <a:schemeClr val="lt1"/>
                </a:solidFill>
                <a:latin typeface="Poppins"/>
                <a:ea typeface="Poppins"/>
                <a:cs typeface="Poppins"/>
                <a:sym typeface="Poppins"/>
              </a:rPr>
              <a:t>Check Drain</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900"/>
              <a:buFont typeface="Montserrat"/>
              <a:buNone/>
            </a:pPr>
            <a:r>
              <a:rPr lang="en" sz="1200" b="1" i="0" u="none" strike="noStrike" cap="none">
                <a:solidFill>
                  <a:schemeClr val="lt1"/>
                </a:solidFill>
                <a:latin typeface="Poppins"/>
                <a:ea typeface="Poppins"/>
                <a:cs typeface="Poppins"/>
                <a:sym typeface="Poppins"/>
              </a:rPr>
              <a:t>Covers</a:t>
            </a:r>
            <a:endParaRPr sz="1300" b="0" i="0" u="none" strike="noStrike" cap="none">
              <a:solidFill>
                <a:srgbClr val="000000"/>
              </a:solidFill>
              <a:latin typeface="Arial"/>
              <a:ea typeface="Arial"/>
              <a:cs typeface="Arial"/>
              <a:sym typeface="Arial"/>
            </a:endParaRPr>
          </a:p>
        </p:txBody>
      </p:sp>
      <p:sp>
        <p:nvSpPr>
          <p:cNvPr id="154" name="Google Shape;154;p5"/>
          <p:cNvSpPr/>
          <p:nvPr/>
        </p:nvSpPr>
        <p:spPr>
          <a:xfrm>
            <a:off x="5526525" y="2769300"/>
            <a:ext cx="3612300" cy="9948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lt1"/>
                </a:solidFill>
                <a:latin typeface="Poppins"/>
                <a:ea typeface="Poppins"/>
                <a:cs typeface="Poppins"/>
                <a:sym typeface="Poppins"/>
              </a:rPr>
              <a:t>Regardless of whether you’re swimming in your home pool, or visiting a public pool, be sure that all drain covers are not loose or broken. Drains should be “VGB compliant,” which means they meet safety standards. If you own a pool and you’re not sure about the safety of your drain covers, a pool technician can let you know. </a:t>
            </a:r>
            <a:endParaRPr sz="800" b="0" i="0" u="none" strike="noStrike" cap="none">
              <a:solidFill>
                <a:schemeClr val="lt1"/>
              </a:solidFill>
              <a:latin typeface="Poppins"/>
              <a:ea typeface="Poppins"/>
              <a:cs typeface="Poppins"/>
              <a:sym typeface="Poppins"/>
            </a:endParaRPr>
          </a:p>
        </p:txBody>
      </p:sp>
      <p:sp>
        <p:nvSpPr>
          <p:cNvPr id="155" name="Google Shape;155;p5"/>
          <p:cNvSpPr txBox="1"/>
          <p:nvPr/>
        </p:nvSpPr>
        <p:spPr>
          <a:xfrm>
            <a:off x="5602725" y="854350"/>
            <a:ext cx="3536100" cy="1158000"/>
          </a:xfrm>
          <a:prstGeom prst="rect">
            <a:avLst/>
          </a:prstGeom>
          <a:noFill/>
          <a:ln>
            <a:noFill/>
          </a:ln>
        </p:spPr>
        <p:txBody>
          <a:bodyPr spcFirstLastPara="1" wrap="square" lIns="0" tIns="205725" rIns="137150" bIns="0" anchor="t" anchorCtr="0">
            <a:noAutofit/>
          </a:bodyPr>
          <a:lstStyle/>
          <a:p>
            <a:pPr marL="0" marR="0" lvl="0" indent="0" algn="l" rtl="0">
              <a:lnSpc>
                <a:spcPct val="115000"/>
              </a:lnSpc>
              <a:spcBef>
                <a:spcPts val="0"/>
              </a:spcBef>
              <a:spcAft>
                <a:spcPts val="1000"/>
              </a:spcAft>
              <a:buClr>
                <a:schemeClr val="dk1"/>
              </a:buClr>
              <a:buSzPts val="900"/>
              <a:buFont typeface="Arial"/>
              <a:buNone/>
            </a:pPr>
            <a:r>
              <a:rPr lang="en" sz="800" b="0" i="0" u="none" strike="noStrike" cap="none">
                <a:solidFill>
                  <a:schemeClr val="lt1"/>
                </a:solidFill>
                <a:latin typeface="Poppins"/>
                <a:ea typeface="Poppins"/>
                <a:cs typeface="Poppins"/>
                <a:sym typeface="Poppins"/>
              </a:rPr>
              <a:t>While supervision is critical, it is also important for children to learn how to swim. Kids who can’t swim face a much higher risk of drowning, so sign your children up for swimming lessons. Your local YMCA or parks and rec department are great places to go for information on swimming lessons—many even offer them free or at a reduced cost. </a:t>
            </a:r>
            <a:endParaRPr sz="800" b="0" i="0" u="none" strike="noStrike" cap="none">
              <a:solidFill>
                <a:schemeClr val="lt1"/>
              </a:solidFill>
              <a:latin typeface="Poppins"/>
              <a:ea typeface="Poppins"/>
              <a:cs typeface="Poppins"/>
              <a:sym typeface="Poppins"/>
            </a:endParaRPr>
          </a:p>
        </p:txBody>
      </p:sp>
      <p:sp>
        <p:nvSpPr>
          <p:cNvPr id="156" name="Google Shape;156;p5"/>
          <p:cNvSpPr txBox="1"/>
          <p:nvPr/>
        </p:nvSpPr>
        <p:spPr>
          <a:xfrm>
            <a:off x="4028125" y="183075"/>
            <a:ext cx="1483500" cy="307800"/>
          </a:xfrm>
          <a:prstGeom prst="rect">
            <a:avLst/>
          </a:prstGeom>
          <a:noFill/>
          <a:ln>
            <a:noFill/>
          </a:ln>
        </p:spPr>
        <p:txBody>
          <a:bodyPr spcFirstLastPara="1" wrap="square" lIns="0" tIns="137150" rIns="274325" bIns="0" anchor="t" anchorCtr="0">
            <a:noAutofit/>
          </a:bodyPr>
          <a:lstStyle/>
          <a:p>
            <a:pPr marL="0" marR="0" lvl="0" indent="0" algn="l" rtl="0">
              <a:lnSpc>
                <a:spcPct val="100000"/>
              </a:lnSpc>
              <a:spcBef>
                <a:spcPts val="0"/>
              </a:spcBef>
              <a:spcAft>
                <a:spcPts val="0"/>
              </a:spcAft>
              <a:buClr>
                <a:srgbClr val="1D46F3"/>
              </a:buClr>
              <a:buSzPts val="900"/>
              <a:buFont typeface="Montserrat"/>
              <a:buNone/>
            </a:pPr>
            <a:r>
              <a:rPr lang="en" sz="1200" b="1" i="0" u="none" strike="noStrike" cap="none">
                <a:solidFill>
                  <a:schemeClr val="lt1"/>
                </a:solidFill>
                <a:latin typeface="Poppins"/>
                <a:ea typeface="Poppins"/>
                <a:cs typeface="Poppins"/>
                <a:sym typeface="Poppins"/>
              </a:rPr>
              <a:t>Designate a </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1D46F3"/>
              </a:buClr>
              <a:buSzPts val="900"/>
              <a:buFont typeface="Montserrat"/>
              <a:buNone/>
            </a:pPr>
            <a:r>
              <a:rPr lang="en" sz="1200" b="1" i="0" u="none" strike="noStrike" cap="none">
                <a:solidFill>
                  <a:schemeClr val="lt1"/>
                </a:solidFill>
                <a:latin typeface="Poppins"/>
                <a:ea typeface="Poppins"/>
                <a:cs typeface="Poppins"/>
                <a:sym typeface="Poppins"/>
              </a:rPr>
              <a:t>Water Watcher</a:t>
            </a:r>
            <a:r>
              <a:rPr lang="en" sz="1300" b="1" i="0" u="none" strike="noStrike" cap="none">
                <a:solidFill>
                  <a:schemeClr val="lt1"/>
                </a:solidFill>
                <a:latin typeface="Poppins"/>
                <a:ea typeface="Poppins"/>
                <a:cs typeface="Poppins"/>
                <a:sym typeface="Poppins"/>
              </a:rPr>
              <a:t> </a:t>
            </a:r>
            <a:br>
              <a:rPr lang="en" sz="1300" b="1" i="0" u="none" strike="noStrike" cap="none">
                <a:solidFill>
                  <a:schemeClr val="lt1"/>
                </a:solidFill>
                <a:latin typeface="Poppins"/>
                <a:ea typeface="Poppins"/>
                <a:cs typeface="Poppins"/>
                <a:sym typeface="Poppins"/>
              </a:rPr>
            </a:br>
            <a:endParaRPr sz="1300" b="0" i="0" u="none" strike="noStrike" cap="none">
              <a:solidFill>
                <a:schemeClr val="lt1"/>
              </a:solidFill>
              <a:latin typeface="Poppins"/>
              <a:ea typeface="Poppins"/>
              <a:cs typeface="Poppins"/>
              <a:sym typeface="Poppins"/>
            </a:endParaRPr>
          </a:p>
        </p:txBody>
      </p:sp>
      <p:sp>
        <p:nvSpPr>
          <p:cNvPr id="157" name="Google Shape;157;p5"/>
          <p:cNvSpPr txBox="1"/>
          <p:nvPr/>
        </p:nvSpPr>
        <p:spPr>
          <a:xfrm>
            <a:off x="5602725" y="1175"/>
            <a:ext cx="3536100" cy="1030200"/>
          </a:xfrm>
          <a:prstGeom prst="rect">
            <a:avLst/>
          </a:prstGeom>
          <a:noFill/>
          <a:ln>
            <a:noFill/>
          </a:ln>
        </p:spPr>
        <p:txBody>
          <a:bodyPr spcFirstLastPara="1" wrap="square" lIns="0" tIns="205725" rIns="137150" bIns="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lt1"/>
                </a:solidFill>
                <a:latin typeface="Poppins"/>
                <a:ea typeface="Poppins"/>
                <a:cs typeface="Poppins"/>
                <a:sym typeface="Poppins"/>
              </a:rPr>
              <a:t>Supervision is one of the most important steps you can take to keep children safer in and around water. Designate a Water Watcher—this is an adult whose only job is to watch children while they’re  in the pool . It’s important that the Water Watcher is not distracted by texting or phone calls. </a:t>
            </a:r>
            <a:endParaRPr sz="800" b="0" i="0" u="none" strike="noStrike" cap="none">
              <a:solidFill>
                <a:schemeClr val="lt1"/>
              </a:solidFill>
              <a:latin typeface="Poppins"/>
              <a:ea typeface="Poppins"/>
              <a:cs typeface="Poppins"/>
              <a:sym typeface="Poppins"/>
            </a:endParaRPr>
          </a:p>
        </p:txBody>
      </p:sp>
      <p:sp>
        <p:nvSpPr>
          <p:cNvPr id="158" name="Google Shape;158;p5"/>
          <p:cNvSpPr txBox="1"/>
          <p:nvPr/>
        </p:nvSpPr>
        <p:spPr>
          <a:xfrm>
            <a:off x="4028128" y="1067352"/>
            <a:ext cx="1686600" cy="373800"/>
          </a:xfrm>
          <a:prstGeom prst="rect">
            <a:avLst/>
          </a:prstGeom>
          <a:noFill/>
          <a:ln>
            <a:noFill/>
          </a:ln>
        </p:spPr>
        <p:txBody>
          <a:bodyPr spcFirstLastPara="1" wrap="square" lIns="0" tIns="137150" rIns="274325" bIns="0" anchor="t" anchorCtr="0">
            <a:noAutofit/>
          </a:bodyPr>
          <a:lstStyle/>
          <a:p>
            <a:pPr marL="0" marR="0" lvl="0" indent="0" algn="l" rtl="0">
              <a:lnSpc>
                <a:spcPct val="100000"/>
              </a:lnSpc>
              <a:spcBef>
                <a:spcPts val="0"/>
              </a:spcBef>
              <a:spcAft>
                <a:spcPts val="0"/>
              </a:spcAft>
              <a:buClr>
                <a:srgbClr val="1D46F3"/>
              </a:buClr>
              <a:buSzPts val="900"/>
              <a:buFont typeface="Montserrat"/>
              <a:buNone/>
            </a:pPr>
            <a:r>
              <a:rPr lang="en" sz="1200" b="1" i="0" u="none" strike="noStrike" cap="none">
                <a:solidFill>
                  <a:schemeClr val="lt1"/>
                </a:solidFill>
                <a:latin typeface="Poppins"/>
                <a:ea typeface="Poppins"/>
                <a:cs typeface="Poppins"/>
                <a:sym typeface="Poppins"/>
              </a:rPr>
              <a:t>Teach Kids</a:t>
            </a:r>
            <a:endParaRPr sz="1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1D46F3"/>
              </a:buClr>
              <a:buSzPts val="900"/>
              <a:buFont typeface="Montserrat"/>
              <a:buNone/>
            </a:pPr>
            <a:r>
              <a:rPr lang="en" sz="1200" b="1" i="0" u="none" strike="noStrike" cap="none">
                <a:solidFill>
                  <a:schemeClr val="lt1"/>
                </a:solidFill>
                <a:latin typeface="Poppins"/>
                <a:ea typeface="Poppins"/>
                <a:cs typeface="Poppins"/>
                <a:sym typeface="Poppins"/>
              </a:rPr>
              <a:t>to Swim </a:t>
            </a:r>
            <a:endParaRPr sz="1200" b="1" i="0" u="none" strike="noStrike" cap="none">
              <a:solidFill>
                <a:schemeClr val="lt1"/>
              </a:solidFill>
              <a:latin typeface="Poppins"/>
              <a:ea typeface="Poppins"/>
              <a:cs typeface="Poppins"/>
              <a:sym typeface="Poppins"/>
            </a:endParaRPr>
          </a:p>
        </p:txBody>
      </p:sp>
      <p:sp>
        <p:nvSpPr>
          <p:cNvPr id="159" name="Google Shape;159;p5"/>
          <p:cNvSpPr txBox="1"/>
          <p:nvPr/>
        </p:nvSpPr>
        <p:spPr>
          <a:xfrm>
            <a:off x="4028128" y="2023651"/>
            <a:ext cx="1223700" cy="373800"/>
          </a:xfrm>
          <a:prstGeom prst="rect">
            <a:avLst/>
          </a:prstGeom>
          <a:noFill/>
          <a:ln>
            <a:noFill/>
          </a:ln>
        </p:spPr>
        <p:txBody>
          <a:bodyPr spcFirstLastPara="1" wrap="square" lIns="0" tIns="137150" rIns="274325" bIns="0" anchor="t" anchorCtr="0">
            <a:noAutofit/>
          </a:bodyPr>
          <a:lstStyle/>
          <a:p>
            <a:pPr marL="0" marR="0" lvl="0" indent="0" algn="l" rtl="0">
              <a:lnSpc>
                <a:spcPct val="100000"/>
              </a:lnSpc>
              <a:spcBef>
                <a:spcPts val="0"/>
              </a:spcBef>
              <a:spcAft>
                <a:spcPts val="0"/>
              </a:spcAft>
              <a:buClr>
                <a:srgbClr val="FFFFFF"/>
              </a:buClr>
              <a:buSzPts val="900"/>
              <a:buFont typeface="Montserrat"/>
              <a:buNone/>
            </a:pPr>
            <a:r>
              <a:rPr lang="en" sz="1200" b="1" i="0" u="none" strike="noStrike" cap="none">
                <a:solidFill>
                  <a:schemeClr val="lt1"/>
                </a:solidFill>
                <a:latin typeface="Poppins"/>
                <a:ea typeface="Poppins"/>
                <a:cs typeface="Poppins"/>
                <a:sym typeface="Poppins"/>
              </a:rPr>
              <a:t>Learn CPR</a:t>
            </a:r>
            <a:endParaRPr sz="1200" b="1" i="0" u="none" strike="noStrike" cap="none">
              <a:solidFill>
                <a:schemeClr val="lt1"/>
              </a:solidFill>
              <a:latin typeface="Poppins"/>
              <a:ea typeface="Poppins"/>
              <a:cs typeface="Poppins"/>
              <a:sym typeface="Poppins"/>
            </a:endParaRPr>
          </a:p>
        </p:txBody>
      </p:sp>
      <p:sp>
        <p:nvSpPr>
          <p:cNvPr id="160" name="Google Shape;160;p5"/>
          <p:cNvSpPr/>
          <p:nvPr/>
        </p:nvSpPr>
        <p:spPr>
          <a:xfrm>
            <a:off x="5526525" y="2023650"/>
            <a:ext cx="3612300" cy="11580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lt1"/>
                </a:solidFill>
                <a:latin typeface="Poppins"/>
                <a:ea typeface="Poppins"/>
                <a:cs typeface="Poppins"/>
                <a:sym typeface="Poppins"/>
              </a:rPr>
              <a:t>When your children are learning how to swim, it is important for you to learn CPR. In case of emergency, bystander CPR can often make a real difference while you’re waiting for emergency first responders to arrive at the scene. </a:t>
            </a:r>
            <a:endParaRPr sz="800" b="0" i="0" u="none" strike="noStrike" cap="none">
              <a:solidFill>
                <a:schemeClr val="lt1"/>
              </a:solidFill>
              <a:latin typeface="Poppins"/>
              <a:ea typeface="Poppins"/>
              <a:cs typeface="Poppins"/>
              <a:sym typeface="Poppins"/>
            </a:endParaRPr>
          </a:p>
        </p:txBody>
      </p:sp>
      <p:pic>
        <p:nvPicPr>
          <p:cNvPr id="161" name="Google Shape;161;p5"/>
          <p:cNvPicPr preferRelativeResize="0"/>
          <p:nvPr/>
        </p:nvPicPr>
        <p:blipFill rotWithShape="1">
          <a:blip r:embed="rId3">
            <a:alphaModFix amt="80000"/>
          </a:blip>
          <a:srcRect/>
          <a:stretch/>
        </p:blipFill>
        <p:spPr>
          <a:xfrm>
            <a:off x="3734218" y="364271"/>
            <a:ext cx="202809" cy="202809"/>
          </a:xfrm>
          <a:prstGeom prst="rect">
            <a:avLst/>
          </a:prstGeom>
          <a:noFill/>
          <a:ln>
            <a:noFill/>
          </a:ln>
        </p:spPr>
      </p:pic>
      <p:pic>
        <p:nvPicPr>
          <p:cNvPr id="162" name="Google Shape;162;p5"/>
          <p:cNvPicPr preferRelativeResize="0"/>
          <p:nvPr/>
        </p:nvPicPr>
        <p:blipFill rotWithShape="1">
          <a:blip r:embed="rId3">
            <a:alphaModFix amt="80000"/>
          </a:blip>
          <a:srcRect/>
          <a:stretch/>
        </p:blipFill>
        <p:spPr>
          <a:xfrm>
            <a:off x="3734218" y="1239922"/>
            <a:ext cx="202809" cy="202809"/>
          </a:xfrm>
          <a:prstGeom prst="rect">
            <a:avLst/>
          </a:prstGeom>
          <a:noFill/>
          <a:ln>
            <a:noFill/>
          </a:ln>
        </p:spPr>
      </p:pic>
      <p:pic>
        <p:nvPicPr>
          <p:cNvPr id="163" name="Google Shape;163;p5"/>
          <p:cNvPicPr preferRelativeResize="0"/>
          <p:nvPr/>
        </p:nvPicPr>
        <p:blipFill rotWithShape="1">
          <a:blip r:embed="rId3">
            <a:alphaModFix amt="80000"/>
          </a:blip>
          <a:srcRect/>
          <a:stretch/>
        </p:blipFill>
        <p:spPr>
          <a:xfrm>
            <a:off x="3734218" y="2178184"/>
            <a:ext cx="202809" cy="202809"/>
          </a:xfrm>
          <a:prstGeom prst="rect">
            <a:avLst/>
          </a:prstGeom>
          <a:noFill/>
          <a:ln>
            <a:noFill/>
          </a:ln>
        </p:spPr>
      </p:pic>
      <p:pic>
        <p:nvPicPr>
          <p:cNvPr id="164" name="Google Shape;164;p5"/>
          <p:cNvPicPr preferRelativeResize="0"/>
          <p:nvPr/>
        </p:nvPicPr>
        <p:blipFill rotWithShape="1">
          <a:blip r:embed="rId3">
            <a:alphaModFix amt="80000"/>
          </a:blip>
          <a:srcRect/>
          <a:stretch/>
        </p:blipFill>
        <p:spPr>
          <a:xfrm>
            <a:off x="3734223" y="2906774"/>
            <a:ext cx="202809" cy="202809"/>
          </a:xfrm>
          <a:prstGeom prst="rect">
            <a:avLst/>
          </a:prstGeom>
          <a:noFill/>
          <a:ln>
            <a:noFill/>
          </a:ln>
        </p:spPr>
      </p:pic>
      <p:sp>
        <p:nvSpPr>
          <p:cNvPr id="165" name="Google Shape;165;p5"/>
          <p:cNvSpPr txBox="1"/>
          <p:nvPr/>
        </p:nvSpPr>
        <p:spPr>
          <a:xfrm>
            <a:off x="6198982" y="4894200"/>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Poppins"/>
                <a:ea typeface="Poppins"/>
                <a:cs typeface="Poppins"/>
                <a:sym typeface="Poppins"/>
              </a:rPr>
              <a:t>MESSAGING   |</a:t>
            </a:r>
            <a:endParaRPr sz="800" b="0" i="0" u="none" strike="noStrike" cap="none">
              <a:solidFill>
                <a:schemeClr val="lt1"/>
              </a:solidFill>
              <a:latin typeface="Poppins"/>
              <a:ea typeface="Poppins"/>
              <a:cs typeface="Poppins"/>
              <a:sym typeface="Poppins"/>
            </a:endParaRPr>
          </a:p>
        </p:txBody>
      </p:sp>
      <p:sp>
        <p:nvSpPr>
          <p:cNvPr id="166" name="Google Shape;166;p5"/>
          <p:cNvSpPr txBox="1">
            <a:spLocks noGrp="1"/>
          </p:cNvSpPr>
          <p:nvPr>
            <p:ph type="sldNum" idx="12"/>
          </p:nvPr>
        </p:nvSpPr>
        <p:spPr>
          <a:xfrm>
            <a:off x="8357838" y="4841888"/>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lt1"/>
                </a:solidFill>
                <a:latin typeface="Poppins"/>
                <a:ea typeface="Poppins"/>
                <a:cs typeface="Poppins"/>
                <a:sym typeface="Poppins"/>
              </a:rPr>
              <a:t>5</a:t>
            </a:fld>
            <a:endParaRPr sz="800" b="1">
              <a:solidFill>
                <a:schemeClr val="lt1"/>
              </a:solidFill>
              <a:latin typeface="Poppins"/>
              <a:ea typeface="Poppins"/>
              <a:cs typeface="Poppins"/>
              <a:sym typeface="Poppins"/>
            </a:endParaRPr>
          </a:p>
        </p:txBody>
      </p:sp>
      <p:pic>
        <p:nvPicPr>
          <p:cNvPr id="167" name="Google Shape;167;p5"/>
          <p:cNvPicPr preferRelativeResize="0"/>
          <p:nvPr/>
        </p:nvPicPr>
        <p:blipFill rotWithShape="1">
          <a:blip r:embed="rId3">
            <a:alphaModFix amt="80000"/>
          </a:blip>
          <a:srcRect/>
          <a:stretch/>
        </p:blipFill>
        <p:spPr>
          <a:xfrm>
            <a:off x="3734223" y="3892199"/>
            <a:ext cx="202809" cy="202809"/>
          </a:xfrm>
          <a:prstGeom prst="rect">
            <a:avLst/>
          </a:prstGeom>
          <a:noFill/>
          <a:ln>
            <a:noFill/>
          </a:ln>
        </p:spPr>
      </p:pic>
      <p:sp>
        <p:nvSpPr>
          <p:cNvPr id="168" name="Google Shape;168;p5"/>
          <p:cNvSpPr txBox="1"/>
          <p:nvPr/>
        </p:nvSpPr>
        <p:spPr>
          <a:xfrm>
            <a:off x="4028128" y="3764140"/>
            <a:ext cx="1935300" cy="373800"/>
          </a:xfrm>
          <a:prstGeom prst="rect">
            <a:avLst/>
          </a:prstGeom>
          <a:noFill/>
          <a:ln>
            <a:noFill/>
          </a:ln>
        </p:spPr>
        <p:txBody>
          <a:bodyPr spcFirstLastPara="1" wrap="square" lIns="0" tIns="137150" rIns="274325" bIns="0" anchor="t" anchorCtr="0">
            <a:noAutofit/>
          </a:bodyPr>
          <a:lstStyle/>
          <a:p>
            <a:pPr marL="0" marR="0" lvl="0" indent="0" algn="l" rtl="0">
              <a:lnSpc>
                <a:spcPct val="100000"/>
              </a:lnSpc>
              <a:spcBef>
                <a:spcPts val="0"/>
              </a:spcBef>
              <a:spcAft>
                <a:spcPts val="0"/>
              </a:spcAft>
              <a:buClr>
                <a:srgbClr val="FFFFFF"/>
              </a:buClr>
              <a:buSzPts val="900"/>
              <a:buFont typeface="Montserrat"/>
              <a:buNone/>
            </a:pPr>
            <a:r>
              <a:rPr lang="en" sz="1200" b="1" i="0" u="none" strike="noStrike" cap="none">
                <a:solidFill>
                  <a:schemeClr val="lt1"/>
                </a:solidFill>
                <a:latin typeface="Poppins"/>
                <a:ea typeface="Poppins"/>
                <a:cs typeface="Poppins"/>
                <a:sym typeface="Poppins"/>
              </a:rPr>
              <a:t>Install Proper Barriers</a:t>
            </a:r>
            <a:endParaRPr sz="12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FFFFFF"/>
              </a:buClr>
              <a:buSzPts val="900"/>
              <a:buFont typeface="Montserrat"/>
              <a:buNone/>
            </a:pPr>
            <a:endParaRPr sz="1200" b="1" i="0" u="none" strike="noStrike" cap="none">
              <a:solidFill>
                <a:schemeClr val="lt1"/>
              </a:solidFill>
              <a:latin typeface="Poppins"/>
              <a:ea typeface="Poppins"/>
              <a:cs typeface="Poppins"/>
              <a:sym typeface="Poppins"/>
            </a:endParaRPr>
          </a:p>
        </p:txBody>
      </p:sp>
      <p:sp>
        <p:nvSpPr>
          <p:cNvPr id="169" name="Google Shape;169;p5"/>
          <p:cNvSpPr txBox="1"/>
          <p:nvPr/>
        </p:nvSpPr>
        <p:spPr>
          <a:xfrm>
            <a:off x="5507175" y="3672900"/>
            <a:ext cx="3651000" cy="1723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chemeClr val="accent5"/>
                </a:solidFill>
                <a:latin typeface="Poppins"/>
                <a:ea typeface="Poppins"/>
                <a:cs typeface="Poppins"/>
                <a:sym typeface="Poppins"/>
              </a:rPr>
              <a:t>Finally, most drownings happen during non-swim time, so we must prevent young children from being able to get near water if an adult isn’t nearby. In particular, installing more and even stronger layers of protection is key to prevention. One of the best layers of protection is 4-sided fencing with a self-closing, self-latching gate around all pools and spas. Homes should also use pool covers and door alarms for added barriers. </a:t>
            </a:r>
            <a:endParaRPr sz="800" b="0" i="0" u="none" strike="noStrike" cap="none">
              <a:solidFill>
                <a:schemeClr val="accent5"/>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endParaRPr sz="800" b="0" i="0" u="none" strike="noStrike" cap="none">
              <a:solidFill>
                <a:schemeClr val="accent5"/>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800"/>
              <a:buFont typeface="Arial"/>
              <a:buNone/>
            </a:pPr>
            <a:endParaRPr sz="800" b="0" i="0" u="none" strike="noStrike" cap="none">
              <a:solidFill>
                <a:schemeClr val="accent5"/>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endParaRPr sz="800" b="0" i="0" u="none" strike="noStrike" cap="none">
              <a:solidFill>
                <a:schemeClr val="accent5"/>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800"/>
              <a:buFont typeface="Arial"/>
              <a:buNone/>
            </a:pPr>
            <a:endParaRPr sz="800" b="0" i="0" u="none" strike="noStrike" cap="none">
              <a:solidFill>
                <a:schemeClr val="accent5"/>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6"/>
          <p:cNvSpPr/>
          <p:nvPr/>
        </p:nvSpPr>
        <p:spPr>
          <a:xfrm>
            <a:off x="6800" y="0"/>
            <a:ext cx="9144000" cy="1502219"/>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D46F3"/>
              </a:solidFill>
              <a:latin typeface="Manrope"/>
              <a:ea typeface="Manrope"/>
              <a:cs typeface="Manrope"/>
              <a:sym typeface="Manrope"/>
            </a:endParaRPr>
          </a:p>
        </p:txBody>
      </p:sp>
      <p:sp>
        <p:nvSpPr>
          <p:cNvPr id="175" name="Google Shape;175;p6"/>
          <p:cNvSpPr txBox="1"/>
          <p:nvPr/>
        </p:nvSpPr>
        <p:spPr>
          <a:xfrm>
            <a:off x="462350" y="474618"/>
            <a:ext cx="7081450" cy="5988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dirty="0">
                <a:solidFill>
                  <a:schemeClr val="lt1"/>
                </a:solidFill>
                <a:latin typeface="Poppins"/>
                <a:ea typeface="Poppins"/>
                <a:cs typeface="Poppins"/>
                <a:sym typeface="Poppins"/>
              </a:rPr>
              <a:t>202</a:t>
            </a:r>
            <a:r>
              <a:rPr lang="en" sz="2800" b="1" dirty="0">
                <a:solidFill>
                  <a:schemeClr val="lt1"/>
                </a:solidFill>
                <a:latin typeface="Poppins"/>
                <a:ea typeface="Poppins"/>
                <a:cs typeface="Poppins"/>
                <a:sym typeface="Poppins"/>
              </a:rPr>
              <a:t>4</a:t>
            </a:r>
            <a:r>
              <a:rPr lang="en" sz="2800" b="1" i="0" u="none" strike="noStrike" cap="none" dirty="0">
                <a:solidFill>
                  <a:schemeClr val="lt1"/>
                </a:solidFill>
                <a:latin typeface="Poppins"/>
                <a:ea typeface="Poppins"/>
                <a:cs typeface="Poppins"/>
                <a:sym typeface="Poppins"/>
              </a:rPr>
              <a:t> Drowning Data and Messaging</a:t>
            </a:r>
            <a:endParaRPr sz="2800" b="0" i="0" u="none" strike="noStrike" cap="none" dirty="0">
              <a:solidFill>
                <a:schemeClr val="lt1"/>
              </a:solidFill>
              <a:latin typeface="Poppins"/>
              <a:ea typeface="Poppins"/>
              <a:cs typeface="Poppins"/>
              <a:sym typeface="Poppins"/>
            </a:endParaRPr>
          </a:p>
        </p:txBody>
      </p:sp>
      <p:sp>
        <p:nvSpPr>
          <p:cNvPr id="176" name="Google Shape;176;p6"/>
          <p:cNvSpPr txBox="1"/>
          <p:nvPr/>
        </p:nvSpPr>
        <p:spPr>
          <a:xfrm>
            <a:off x="447850" y="1039400"/>
            <a:ext cx="62742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dirty="0">
                <a:solidFill>
                  <a:schemeClr val="lt1"/>
                </a:solidFill>
                <a:latin typeface="Poppins"/>
                <a:ea typeface="Poppins"/>
                <a:cs typeface="Poppins"/>
                <a:sym typeface="Poppins"/>
              </a:rPr>
              <a:t>In 202</a:t>
            </a:r>
            <a:r>
              <a:rPr lang="en" sz="1000" dirty="0">
                <a:solidFill>
                  <a:schemeClr val="lt1"/>
                </a:solidFill>
                <a:latin typeface="Poppins"/>
                <a:ea typeface="Poppins"/>
                <a:cs typeface="Poppins"/>
                <a:sym typeface="Poppins"/>
              </a:rPr>
              <a:t>4</a:t>
            </a:r>
            <a:r>
              <a:rPr lang="en" sz="1000" b="0" i="0" u="none" strike="noStrike" cap="none" dirty="0">
                <a:solidFill>
                  <a:schemeClr val="lt1"/>
                </a:solidFill>
                <a:latin typeface="Poppins"/>
                <a:ea typeface="Poppins"/>
                <a:cs typeface="Poppins"/>
                <a:sym typeface="Poppins"/>
              </a:rPr>
              <a:t>, CPSC released the following data via its drowning and drain entrapment report:</a:t>
            </a:r>
            <a:endParaRPr sz="1000" b="0" i="0" u="none" strike="noStrike" cap="none" dirty="0">
              <a:solidFill>
                <a:schemeClr val="lt1"/>
              </a:solidFill>
              <a:latin typeface="Poppins"/>
              <a:ea typeface="Poppins"/>
              <a:cs typeface="Poppins"/>
              <a:sym typeface="Poppins"/>
            </a:endParaRPr>
          </a:p>
        </p:txBody>
      </p:sp>
      <p:sp>
        <p:nvSpPr>
          <p:cNvPr id="177" name="Google Shape;177;p6"/>
          <p:cNvSpPr txBox="1">
            <a:spLocks noGrp="1"/>
          </p:cNvSpPr>
          <p:nvPr>
            <p:ph type="sldNum" idx="12"/>
          </p:nvPr>
        </p:nvSpPr>
        <p:spPr>
          <a:xfrm>
            <a:off x="8357838" y="4724180"/>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4"/>
                </a:solidFill>
                <a:latin typeface="Poppins"/>
                <a:ea typeface="Poppins"/>
                <a:cs typeface="Poppins"/>
                <a:sym typeface="Poppins"/>
              </a:rPr>
              <a:t>6</a:t>
            </a:fld>
            <a:endParaRPr sz="800" b="1">
              <a:solidFill>
                <a:schemeClr val="accent4"/>
              </a:solidFill>
              <a:latin typeface="Poppins"/>
              <a:ea typeface="Poppins"/>
              <a:cs typeface="Poppins"/>
              <a:sym typeface="Poppins"/>
            </a:endParaRPr>
          </a:p>
        </p:txBody>
      </p:sp>
      <p:sp>
        <p:nvSpPr>
          <p:cNvPr id="178" name="Google Shape;178;p6"/>
          <p:cNvSpPr txBox="1"/>
          <p:nvPr/>
        </p:nvSpPr>
        <p:spPr>
          <a:xfrm>
            <a:off x="6198982" y="4774692"/>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4"/>
                </a:solidFill>
                <a:latin typeface="Poppins"/>
                <a:ea typeface="Poppins"/>
                <a:cs typeface="Poppins"/>
                <a:sym typeface="Poppins"/>
              </a:rPr>
              <a:t>MESSAGING  |</a:t>
            </a:r>
            <a:endParaRPr sz="800" b="0" i="0" u="none" strike="noStrike" cap="none">
              <a:solidFill>
                <a:schemeClr val="accent4"/>
              </a:solidFill>
              <a:latin typeface="Poppins"/>
              <a:ea typeface="Poppins"/>
              <a:cs typeface="Poppins"/>
              <a:sym typeface="Poppins"/>
            </a:endParaRPr>
          </a:p>
        </p:txBody>
      </p:sp>
      <p:pic>
        <p:nvPicPr>
          <p:cNvPr id="179" name="Google Shape;179;p6"/>
          <p:cNvPicPr preferRelativeResize="0"/>
          <p:nvPr/>
        </p:nvPicPr>
        <p:blipFill rotWithShape="1">
          <a:blip r:embed="rId3">
            <a:alphaModFix/>
          </a:blip>
          <a:srcRect l="-14205" t="39260" r="35632" b="-22476"/>
          <a:stretch/>
        </p:blipFill>
        <p:spPr>
          <a:xfrm>
            <a:off x="7239149" y="-20411"/>
            <a:ext cx="1904849" cy="2015499"/>
          </a:xfrm>
          <a:prstGeom prst="rect">
            <a:avLst/>
          </a:prstGeom>
          <a:noFill/>
          <a:ln>
            <a:noFill/>
          </a:ln>
        </p:spPr>
      </p:pic>
      <p:pic>
        <p:nvPicPr>
          <p:cNvPr id="180" name="Google Shape;180;p6"/>
          <p:cNvPicPr preferRelativeResize="0"/>
          <p:nvPr/>
        </p:nvPicPr>
        <p:blipFill rotWithShape="1">
          <a:blip r:embed="rId4">
            <a:alphaModFix/>
          </a:blip>
          <a:srcRect/>
          <a:stretch/>
        </p:blipFill>
        <p:spPr>
          <a:xfrm>
            <a:off x="230475" y="1764987"/>
            <a:ext cx="2810500" cy="2810500"/>
          </a:xfrm>
          <a:prstGeom prst="rect">
            <a:avLst/>
          </a:prstGeom>
          <a:noFill/>
          <a:ln>
            <a:noFill/>
          </a:ln>
        </p:spPr>
      </p:pic>
      <p:pic>
        <p:nvPicPr>
          <p:cNvPr id="181" name="Google Shape;181;p6"/>
          <p:cNvPicPr preferRelativeResize="0"/>
          <p:nvPr/>
        </p:nvPicPr>
        <p:blipFill rotWithShape="1">
          <a:blip r:embed="rId5">
            <a:alphaModFix/>
          </a:blip>
          <a:srcRect/>
          <a:stretch/>
        </p:blipFill>
        <p:spPr>
          <a:xfrm>
            <a:off x="6116625" y="1701437"/>
            <a:ext cx="2874050" cy="2874050"/>
          </a:xfrm>
          <a:prstGeom prst="rect">
            <a:avLst/>
          </a:prstGeom>
          <a:noFill/>
          <a:ln>
            <a:noFill/>
          </a:ln>
        </p:spPr>
      </p:pic>
      <p:pic>
        <p:nvPicPr>
          <p:cNvPr id="182" name="Google Shape;182;p6"/>
          <p:cNvPicPr preferRelativeResize="0"/>
          <p:nvPr/>
        </p:nvPicPr>
        <p:blipFill rotWithShape="1">
          <a:blip r:embed="rId6">
            <a:alphaModFix/>
          </a:blip>
          <a:srcRect/>
          <a:stretch/>
        </p:blipFill>
        <p:spPr>
          <a:xfrm>
            <a:off x="3141775" y="1695987"/>
            <a:ext cx="2874050" cy="2874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24f07720ac6_1_10"/>
          <p:cNvSpPr/>
          <p:nvPr/>
        </p:nvSpPr>
        <p:spPr>
          <a:xfrm>
            <a:off x="6800" y="0"/>
            <a:ext cx="9144000" cy="15021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D46F3"/>
              </a:solidFill>
              <a:latin typeface="Manrope"/>
              <a:ea typeface="Manrope"/>
              <a:cs typeface="Manrope"/>
              <a:sym typeface="Manrope"/>
            </a:endParaRPr>
          </a:p>
        </p:txBody>
      </p:sp>
      <p:sp>
        <p:nvSpPr>
          <p:cNvPr id="188" name="Google Shape;188;g24f07720ac6_1_10"/>
          <p:cNvSpPr txBox="1"/>
          <p:nvPr/>
        </p:nvSpPr>
        <p:spPr>
          <a:xfrm>
            <a:off x="462350" y="474618"/>
            <a:ext cx="7081500" cy="5988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chemeClr val="lt1"/>
                </a:solidFill>
                <a:latin typeface="Poppins"/>
                <a:ea typeface="Poppins"/>
                <a:cs typeface="Poppins"/>
                <a:sym typeface="Poppins"/>
              </a:rPr>
              <a:t>202</a:t>
            </a:r>
            <a:r>
              <a:rPr lang="en" sz="2800" b="1">
                <a:solidFill>
                  <a:schemeClr val="lt1"/>
                </a:solidFill>
                <a:latin typeface="Poppins"/>
                <a:ea typeface="Poppins"/>
                <a:cs typeface="Poppins"/>
                <a:sym typeface="Poppins"/>
              </a:rPr>
              <a:t>4</a:t>
            </a:r>
            <a:r>
              <a:rPr lang="en" sz="2800" b="1" i="0" u="none" strike="noStrike" cap="none">
                <a:solidFill>
                  <a:schemeClr val="lt1"/>
                </a:solidFill>
                <a:latin typeface="Poppins"/>
                <a:ea typeface="Poppins"/>
                <a:cs typeface="Poppins"/>
                <a:sym typeface="Poppins"/>
              </a:rPr>
              <a:t> Drowning Data and Messaging</a:t>
            </a:r>
            <a:endParaRPr sz="2800" b="0" i="0" u="none" strike="noStrike" cap="none">
              <a:solidFill>
                <a:schemeClr val="lt1"/>
              </a:solidFill>
              <a:latin typeface="Poppins"/>
              <a:ea typeface="Poppins"/>
              <a:cs typeface="Poppins"/>
              <a:sym typeface="Poppins"/>
            </a:endParaRPr>
          </a:p>
        </p:txBody>
      </p:sp>
      <p:sp>
        <p:nvSpPr>
          <p:cNvPr id="189" name="Google Shape;189;g24f07720ac6_1_10"/>
          <p:cNvSpPr txBox="1">
            <a:spLocks noGrp="1"/>
          </p:cNvSpPr>
          <p:nvPr>
            <p:ph type="sldNum" idx="12"/>
          </p:nvPr>
        </p:nvSpPr>
        <p:spPr>
          <a:xfrm>
            <a:off x="8357838" y="4724180"/>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4"/>
                </a:solidFill>
                <a:latin typeface="Poppins"/>
                <a:ea typeface="Poppins"/>
                <a:cs typeface="Poppins"/>
                <a:sym typeface="Poppins"/>
              </a:rPr>
              <a:t>7</a:t>
            </a:fld>
            <a:endParaRPr sz="800" b="1">
              <a:solidFill>
                <a:schemeClr val="accent4"/>
              </a:solidFill>
              <a:latin typeface="Poppins"/>
              <a:ea typeface="Poppins"/>
              <a:cs typeface="Poppins"/>
              <a:sym typeface="Poppins"/>
            </a:endParaRPr>
          </a:p>
        </p:txBody>
      </p:sp>
      <p:sp>
        <p:nvSpPr>
          <p:cNvPr id="190" name="Google Shape;190;g24f07720ac6_1_10"/>
          <p:cNvSpPr txBox="1"/>
          <p:nvPr/>
        </p:nvSpPr>
        <p:spPr>
          <a:xfrm>
            <a:off x="6198982" y="4774692"/>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4"/>
                </a:solidFill>
                <a:latin typeface="Poppins"/>
                <a:ea typeface="Poppins"/>
                <a:cs typeface="Poppins"/>
                <a:sym typeface="Poppins"/>
              </a:rPr>
              <a:t>MESSAGING  |</a:t>
            </a:r>
            <a:endParaRPr sz="800" b="0" i="0" u="none" strike="noStrike" cap="none">
              <a:solidFill>
                <a:schemeClr val="accent4"/>
              </a:solidFill>
              <a:latin typeface="Poppins"/>
              <a:ea typeface="Poppins"/>
              <a:cs typeface="Poppins"/>
              <a:sym typeface="Poppins"/>
            </a:endParaRPr>
          </a:p>
        </p:txBody>
      </p:sp>
      <p:pic>
        <p:nvPicPr>
          <p:cNvPr id="191" name="Google Shape;191;g24f07720ac6_1_10"/>
          <p:cNvPicPr preferRelativeResize="0"/>
          <p:nvPr/>
        </p:nvPicPr>
        <p:blipFill rotWithShape="1">
          <a:blip r:embed="rId3">
            <a:alphaModFix/>
          </a:blip>
          <a:srcRect l="-14205" t="39260" r="35632" b="-22476"/>
          <a:stretch/>
        </p:blipFill>
        <p:spPr>
          <a:xfrm>
            <a:off x="7239149" y="-20411"/>
            <a:ext cx="1904849" cy="2015499"/>
          </a:xfrm>
          <a:prstGeom prst="rect">
            <a:avLst/>
          </a:prstGeom>
          <a:noFill/>
          <a:ln>
            <a:noFill/>
          </a:ln>
        </p:spPr>
      </p:pic>
      <p:pic>
        <p:nvPicPr>
          <p:cNvPr id="192" name="Google Shape;192;g24f07720ac6_1_10"/>
          <p:cNvPicPr preferRelativeResize="0"/>
          <p:nvPr/>
        </p:nvPicPr>
        <p:blipFill rotWithShape="1">
          <a:blip r:embed="rId4">
            <a:alphaModFix/>
          </a:blip>
          <a:srcRect/>
          <a:stretch/>
        </p:blipFill>
        <p:spPr>
          <a:xfrm>
            <a:off x="187500" y="1727688"/>
            <a:ext cx="2810500" cy="2810525"/>
          </a:xfrm>
          <a:prstGeom prst="rect">
            <a:avLst/>
          </a:prstGeom>
          <a:noFill/>
          <a:ln>
            <a:noFill/>
          </a:ln>
        </p:spPr>
      </p:pic>
      <p:pic>
        <p:nvPicPr>
          <p:cNvPr id="193" name="Google Shape;193;g24f07720ac6_1_10"/>
          <p:cNvPicPr preferRelativeResize="0"/>
          <p:nvPr/>
        </p:nvPicPr>
        <p:blipFill rotWithShape="1">
          <a:blip r:embed="rId5">
            <a:alphaModFix/>
          </a:blip>
          <a:srcRect/>
          <a:stretch/>
        </p:blipFill>
        <p:spPr>
          <a:xfrm>
            <a:off x="3141775" y="1695987"/>
            <a:ext cx="2874050" cy="2874050"/>
          </a:xfrm>
          <a:prstGeom prst="rect">
            <a:avLst/>
          </a:prstGeom>
          <a:noFill/>
          <a:ln>
            <a:noFill/>
          </a:ln>
        </p:spPr>
      </p:pic>
      <p:pic>
        <p:nvPicPr>
          <p:cNvPr id="194" name="Google Shape;194;g24f07720ac6_1_10"/>
          <p:cNvPicPr preferRelativeResize="0"/>
          <p:nvPr/>
        </p:nvPicPr>
        <p:blipFill rotWithShape="1">
          <a:blip r:embed="rId6">
            <a:alphaModFix/>
          </a:blip>
          <a:srcRect/>
          <a:stretch/>
        </p:blipFill>
        <p:spPr>
          <a:xfrm>
            <a:off x="6159600" y="1701375"/>
            <a:ext cx="2874050" cy="2874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24f07720ac6_1_23"/>
          <p:cNvSpPr/>
          <p:nvPr/>
        </p:nvSpPr>
        <p:spPr>
          <a:xfrm>
            <a:off x="6800" y="0"/>
            <a:ext cx="9144000" cy="15021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D46F3"/>
              </a:solidFill>
              <a:latin typeface="Manrope"/>
              <a:ea typeface="Manrope"/>
              <a:cs typeface="Manrope"/>
              <a:sym typeface="Manrope"/>
            </a:endParaRPr>
          </a:p>
        </p:txBody>
      </p:sp>
      <p:sp>
        <p:nvSpPr>
          <p:cNvPr id="200" name="Google Shape;200;g24f07720ac6_1_23"/>
          <p:cNvSpPr txBox="1"/>
          <p:nvPr/>
        </p:nvSpPr>
        <p:spPr>
          <a:xfrm>
            <a:off x="462350" y="474618"/>
            <a:ext cx="7081500" cy="5988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dirty="0">
                <a:solidFill>
                  <a:schemeClr val="lt1"/>
                </a:solidFill>
                <a:latin typeface="Poppins"/>
                <a:ea typeface="Poppins"/>
                <a:cs typeface="Poppins"/>
                <a:sym typeface="Poppins"/>
              </a:rPr>
              <a:t>202</a:t>
            </a:r>
            <a:r>
              <a:rPr lang="en" sz="2800" b="1" dirty="0">
                <a:solidFill>
                  <a:schemeClr val="lt1"/>
                </a:solidFill>
                <a:latin typeface="Poppins"/>
                <a:ea typeface="Poppins"/>
                <a:cs typeface="Poppins"/>
                <a:sym typeface="Poppins"/>
              </a:rPr>
              <a:t>4</a:t>
            </a:r>
            <a:r>
              <a:rPr lang="en" sz="2800" b="1" i="0" u="none" strike="noStrike" cap="none" dirty="0">
                <a:solidFill>
                  <a:schemeClr val="lt1"/>
                </a:solidFill>
                <a:latin typeface="Poppins"/>
                <a:ea typeface="Poppins"/>
                <a:cs typeface="Poppins"/>
                <a:sym typeface="Poppins"/>
              </a:rPr>
              <a:t> Drowning Data and Messaging</a:t>
            </a:r>
            <a:endParaRPr sz="2800" b="0" i="0" u="none" strike="noStrike" cap="none" dirty="0">
              <a:solidFill>
                <a:schemeClr val="lt1"/>
              </a:solidFill>
              <a:latin typeface="Poppins"/>
              <a:ea typeface="Poppins"/>
              <a:cs typeface="Poppins"/>
              <a:sym typeface="Poppins"/>
            </a:endParaRPr>
          </a:p>
        </p:txBody>
      </p:sp>
      <p:sp>
        <p:nvSpPr>
          <p:cNvPr id="201" name="Google Shape;201;g24f07720ac6_1_23"/>
          <p:cNvSpPr txBox="1">
            <a:spLocks noGrp="1"/>
          </p:cNvSpPr>
          <p:nvPr>
            <p:ph type="sldNum" idx="12"/>
          </p:nvPr>
        </p:nvSpPr>
        <p:spPr>
          <a:xfrm>
            <a:off x="8357838" y="4724180"/>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800"/>
              <a:buNone/>
            </a:pPr>
            <a:fld id="{00000000-1234-1234-1234-123412341234}" type="slidenum">
              <a:rPr lang="en" sz="800" b="1">
                <a:solidFill>
                  <a:schemeClr val="accent4"/>
                </a:solidFill>
                <a:latin typeface="Poppins"/>
                <a:ea typeface="Poppins"/>
                <a:cs typeface="Poppins"/>
                <a:sym typeface="Poppins"/>
              </a:rPr>
              <a:t>8</a:t>
            </a:fld>
            <a:endParaRPr sz="800" b="1">
              <a:solidFill>
                <a:schemeClr val="accent4"/>
              </a:solidFill>
              <a:latin typeface="Poppins"/>
              <a:ea typeface="Poppins"/>
              <a:cs typeface="Poppins"/>
              <a:sym typeface="Poppins"/>
            </a:endParaRPr>
          </a:p>
        </p:txBody>
      </p:sp>
      <p:sp>
        <p:nvSpPr>
          <p:cNvPr id="202" name="Google Shape;202;g24f07720ac6_1_23"/>
          <p:cNvSpPr txBox="1"/>
          <p:nvPr/>
        </p:nvSpPr>
        <p:spPr>
          <a:xfrm>
            <a:off x="6198982" y="4774692"/>
            <a:ext cx="2489700" cy="307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 sz="800" b="0" i="0" u="none" strike="noStrike" cap="none">
                <a:solidFill>
                  <a:schemeClr val="accent4"/>
                </a:solidFill>
                <a:latin typeface="Poppins"/>
                <a:ea typeface="Poppins"/>
                <a:cs typeface="Poppins"/>
                <a:sym typeface="Poppins"/>
              </a:rPr>
              <a:t>MESSAGING  |</a:t>
            </a:r>
            <a:endParaRPr sz="800" b="0" i="0" u="none" strike="noStrike" cap="none">
              <a:solidFill>
                <a:schemeClr val="accent4"/>
              </a:solidFill>
              <a:latin typeface="Poppins"/>
              <a:ea typeface="Poppins"/>
              <a:cs typeface="Poppins"/>
              <a:sym typeface="Poppins"/>
            </a:endParaRPr>
          </a:p>
        </p:txBody>
      </p:sp>
      <p:pic>
        <p:nvPicPr>
          <p:cNvPr id="203" name="Google Shape;203;g24f07720ac6_1_23"/>
          <p:cNvPicPr preferRelativeResize="0"/>
          <p:nvPr/>
        </p:nvPicPr>
        <p:blipFill rotWithShape="1">
          <a:blip r:embed="rId3">
            <a:alphaModFix/>
          </a:blip>
          <a:srcRect l="-14205" t="39260" r="35632" b="-22476"/>
          <a:stretch/>
        </p:blipFill>
        <p:spPr>
          <a:xfrm>
            <a:off x="7239149" y="-20411"/>
            <a:ext cx="1904849" cy="2015499"/>
          </a:xfrm>
          <a:prstGeom prst="rect">
            <a:avLst/>
          </a:prstGeom>
          <a:noFill/>
          <a:ln>
            <a:noFill/>
          </a:ln>
        </p:spPr>
      </p:pic>
      <p:pic>
        <p:nvPicPr>
          <p:cNvPr id="204" name="Google Shape;204;g24f07720ac6_1_23"/>
          <p:cNvPicPr preferRelativeResize="0"/>
          <p:nvPr/>
        </p:nvPicPr>
        <p:blipFill rotWithShape="1">
          <a:blip r:embed="rId4">
            <a:alphaModFix/>
          </a:blip>
          <a:srcRect/>
          <a:stretch/>
        </p:blipFill>
        <p:spPr>
          <a:xfrm>
            <a:off x="1065500" y="1637225"/>
            <a:ext cx="3191524" cy="3191551"/>
          </a:xfrm>
          <a:prstGeom prst="rect">
            <a:avLst/>
          </a:prstGeom>
          <a:noFill/>
          <a:ln>
            <a:noFill/>
          </a:ln>
        </p:spPr>
      </p:pic>
      <p:pic>
        <p:nvPicPr>
          <p:cNvPr id="205" name="Google Shape;205;g24f07720ac6_1_23"/>
          <p:cNvPicPr preferRelativeResize="0"/>
          <p:nvPr/>
        </p:nvPicPr>
        <p:blipFill rotWithShape="1">
          <a:blip r:embed="rId5">
            <a:alphaModFix/>
          </a:blip>
          <a:srcRect/>
          <a:stretch/>
        </p:blipFill>
        <p:spPr>
          <a:xfrm>
            <a:off x="4572000" y="1637238"/>
            <a:ext cx="3191524" cy="31915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7"/>
          <p:cNvPicPr preferRelativeResize="0"/>
          <p:nvPr/>
        </p:nvPicPr>
        <p:blipFill rotWithShape="1">
          <a:blip r:embed="rId3">
            <a:alphaModFix/>
          </a:blip>
          <a:srcRect/>
          <a:stretch/>
        </p:blipFill>
        <p:spPr>
          <a:xfrm>
            <a:off x="7056225" y="1876412"/>
            <a:ext cx="1659701" cy="1659701"/>
          </a:xfrm>
          <a:prstGeom prst="rect">
            <a:avLst/>
          </a:prstGeom>
          <a:noFill/>
          <a:ln>
            <a:noFill/>
          </a:ln>
        </p:spPr>
      </p:pic>
      <p:pic>
        <p:nvPicPr>
          <p:cNvPr id="211" name="Google Shape;211;p7"/>
          <p:cNvPicPr preferRelativeResize="0"/>
          <p:nvPr/>
        </p:nvPicPr>
        <p:blipFill rotWithShape="1">
          <a:blip r:embed="rId4">
            <a:alphaModFix/>
          </a:blip>
          <a:srcRect t="9000" b="3017"/>
          <a:stretch/>
        </p:blipFill>
        <p:spPr>
          <a:xfrm>
            <a:off x="7091025" y="3648525"/>
            <a:ext cx="1590100" cy="1399051"/>
          </a:xfrm>
          <a:prstGeom prst="rect">
            <a:avLst/>
          </a:prstGeom>
          <a:noFill/>
          <a:ln>
            <a:noFill/>
          </a:ln>
        </p:spPr>
      </p:pic>
      <p:pic>
        <p:nvPicPr>
          <p:cNvPr id="212" name="Google Shape;212;p7"/>
          <p:cNvPicPr preferRelativeResize="0"/>
          <p:nvPr/>
        </p:nvPicPr>
        <p:blipFill rotWithShape="1">
          <a:blip r:embed="rId5">
            <a:alphaModFix/>
          </a:blip>
          <a:srcRect/>
          <a:stretch/>
        </p:blipFill>
        <p:spPr>
          <a:xfrm>
            <a:off x="7056225" y="139074"/>
            <a:ext cx="1659701" cy="1659677"/>
          </a:xfrm>
          <a:prstGeom prst="rect">
            <a:avLst/>
          </a:prstGeom>
          <a:noFill/>
          <a:ln>
            <a:noFill/>
          </a:ln>
        </p:spPr>
      </p:pic>
      <p:pic>
        <p:nvPicPr>
          <p:cNvPr id="213" name="Google Shape;213;p7"/>
          <p:cNvPicPr preferRelativeResize="0"/>
          <p:nvPr/>
        </p:nvPicPr>
        <p:blipFill rotWithShape="1">
          <a:blip r:embed="rId6">
            <a:alphaModFix/>
          </a:blip>
          <a:srcRect t="7856" b="7847"/>
          <a:stretch/>
        </p:blipFill>
        <p:spPr>
          <a:xfrm>
            <a:off x="5210750" y="3648525"/>
            <a:ext cx="1659701" cy="1399051"/>
          </a:xfrm>
          <a:prstGeom prst="rect">
            <a:avLst/>
          </a:prstGeom>
          <a:noFill/>
          <a:ln>
            <a:noFill/>
          </a:ln>
        </p:spPr>
      </p:pic>
      <p:pic>
        <p:nvPicPr>
          <p:cNvPr id="214" name="Google Shape;214;p7"/>
          <p:cNvPicPr preferRelativeResize="0"/>
          <p:nvPr/>
        </p:nvPicPr>
        <p:blipFill rotWithShape="1">
          <a:blip r:embed="rId7">
            <a:alphaModFix/>
          </a:blip>
          <a:srcRect/>
          <a:stretch/>
        </p:blipFill>
        <p:spPr>
          <a:xfrm>
            <a:off x="5245550" y="173825"/>
            <a:ext cx="1590100" cy="1590176"/>
          </a:xfrm>
          <a:prstGeom prst="rect">
            <a:avLst/>
          </a:prstGeom>
          <a:noFill/>
          <a:ln>
            <a:noFill/>
          </a:ln>
        </p:spPr>
      </p:pic>
      <p:pic>
        <p:nvPicPr>
          <p:cNvPr id="215" name="Google Shape;215;p7"/>
          <p:cNvPicPr preferRelativeResize="0"/>
          <p:nvPr/>
        </p:nvPicPr>
        <p:blipFill rotWithShape="1">
          <a:blip r:embed="rId8">
            <a:alphaModFix/>
          </a:blip>
          <a:srcRect/>
          <a:stretch/>
        </p:blipFill>
        <p:spPr>
          <a:xfrm>
            <a:off x="5245550" y="1911203"/>
            <a:ext cx="1590100" cy="1590122"/>
          </a:xfrm>
          <a:prstGeom prst="rect">
            <a:avLst/>
          </a:prstGeom>
          <a:noFill/>
          <a:ln>
            <a:noFill/>
          </a:ln>
        </p:spPr>
      </p:pic>
      <p:sp>
        <p:nvSpPr>
          <p:cNvPr id="216" name="Google Shape;216;p7"/>
          <p:cNvSpPr txBox="1"/>
          <p:nvPr/>
        </p:nvSpPr>
        <p:spPr>
          <a:xfrm>
            <a:off x="695025" y="415725"/>
            <a:ext cx="2638800" cy="1723800"/>
          </a:xfrm>
          <a:prstGeom prst="rect">
            <a:avLst/>
          </a:prstGeom>
          <a:noFill/>
          <a:ln>
            <a:noFill/>
          </a:ln>
        </p:spPr>
        <p:txBody>
          <a:bodyPr spcFirstLastPara="1" wrap="square" lIns="91550" tIns="91550" rIns="91550" bIns="9155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 sz="3200" b="1" i="1" u="none" strike="noStrike" cap="none" dirty="0">
                <a:solidFill>
                  <a:srgbClr val="000000"/>
                </a:solidFill>
                <a:latin typeface="Poppins"/>
                <a:ea typeface="Poppins"/>
                <a:cs typeface="Poppins"/>
                <a:sym typeface="Poppins"/>
              </a:rPr>
              <a:t>Pool Safely</a:t>
            </a:r>
            <a:endParaRPr sz="3200" b="1" i="1"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3200"/>
              <a:buFont typeface="Arial"/>
              <a:buNone/>
            </a:pPr>
            <a:r>
              <a:rPr lang="en" sz="3200" b="0" i="0" u="none" strike="noStrike" cap="none" dirty="0">
                <a:solidFill>
                  <a:srgbClr val="000000"/>
                </a:solidFill>
                <a:latin typeface="Poppins"/>
                <a:ea typeface="Poppins"/>
                <a:cs typeface="Poppins"/>
                <a:sym typeface="Poppins"/>
              </a:rPr>
              <a:t>Outreach</a:t>
            </a:r>
            <a:endParaRPr sz="3200" b="0" i="0" u="none" strike="noStrike" cap="none" dirty="0">
              <a:solidFill>
                <a:srgbClr val="000000"/>
              </a:solidFill>
              <a:latin typeface="Poppins"/>
              <a:ea typeface="Poppins"/>
              <a:cs typeface="Poppins"/>
              <a:sym typeface="Poppins"/>
            </a:endParaRPr>
          </a:p>
        </p:txBody>
      </p:sp>
      <p:sp>
        <p:nvSpPr>
          <p:cNvPr id="217" name="Google Shape;217;p7"/>
          <p:cNvSpPr txBox="1"/>
          <p:nvPr/>
        </p:nvSpPr>
        <p:spPr>
          <a:xfrm>
            <a:off x="695025" y="1784627"/>
            <a:ext cx="3477900" cy="25860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 sz="1200" b="1" i="0" u="none" strike="noStrike" cap="none" dirty="0">
                <a:solidFill>
                  <a:srgbClr val="6C6C80"/>
                </a:solidFill>
                <a:latin typeface="Poppins"/>
                <a:ea typeface="Poppins"/>
                <a:cs typeface="Poppins"/>
                <a:sym typeface="Poppins"/>
              </a:rPr>
              <a:t>The </a:t>
            </a:r>
            <a:r>
              <a:rPr lang="en" sz="1200" b="1" i="1" u="none" strike="noStrike" cap="none" dirty="0">
                <a:solidFill>
                  <a:srgbClr val="6C6C80"/>
                </a:solidFill>
                <a:latin typeface="Poppins"/>
                <a:ea typeface="Poppins"/>
                <a:cs typeface="Poppins"/>
                <a:sym typeface="Poppins"/>
              </a:rPr>
              <a:t>Pool Safely </a:t>
            </a:r>
            <a:r>
              <a:rPr lang="en" sz="1200" b="1" i="0" u="none" strike="noStrike" cap="none" dirty="0">
                <a:solidFill>
                  <a:srgbClr val="6C6C80"/>
                </a:solidFill>
                <a:latin typeface="Poppins"/>
                <a:ea typeface="Poppins"/>
                <a:cs typeface="Poppins"/>
                <a:sym typeface="Poppins"/>
              </a:rPr>
              <a:t>campaign is reaching out to Black American and Hispanic American families via media outreach and collaborator engagement. </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en" sz="1200" b="0" i="0" u="none" strike="noStrike" cap="none" dirty="0">
                <a:solidFill>
                  <a:srgbClr val="6C6C80"/>
                </a:solidFill>
                <a:latin typeface="Poppins"/>
                <a:ea typeface="Poppins"/>
                <a:cs typeface="Poppins"/>
                <a:sym typeface="Poppins"/>
              </a:rPr>
              <a:t>Research from the USA Swimming Foundation shows 64 percent of Black American children and 45 percent of Hispanic children have low/no swimming ability. </a:t>
            </a:r>
            <a:endParaRPr sz="1200" b="0" i="0" u="none" strike="noStrike" cap="none" dirty="0">
              <a:solidFill>
                <a:schemeClr val="dk1"/>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0F62D5"/>
      </a:accent1>
      <a:accent2>
        <a:srgbClr val="4EBEE8"/>
      </a:accent2>
      <a:accent3>
        <a:srgbClr val="FFCF06"/>
      </a:accent3>
      <a:accent4>
        <a:srgbClr val="FF6100"/>
      </a:accent4>
      <a:accent5>
        <a:srgbClr val="FFFFFF"/>
      </a:accent5>
      <a:accent6>
        <a:srgbClr val="CDE4EC"/>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2727</Words>
  <Application>Microsoft Office PowerPoint</Application>
  <PresentationFormat>On-screen Show (16:9)</PresentationFormat>
  <Paragraphs>244</Paragraphs>
  <Slides>36</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Manrope SemiBold</vt:lpstr>
      <vt:lpstr>Montserrat SemiBold</vt:lpstr>
      <vt:lpstr>Poppins</vt:lpstr>
      <vt:lpstr>Montserrat</vt:lpstr>
      <vt:lpstr>Arial</vt:lpstr>
      <vt:lpstr>Manrope Light</vt:lpstr>
      <vt:lpstr>Calibri</vt:lpstr>
      <vt:lpstr>Manrope</vt:lpstr>
      <vt:lpstr>Helvetica Neue</vt:lpstr>
      <vt:lpstr>Poppins Light</vt:lpstr>
      <vt:lpstr>Simple Light</vt:lpstr>
      <vt:lpstr>PowerPoint Presentation</vt:lpstr>
      <vt:lpstr>PowerPoint Presentation</vt:lpstr>
      <vt:lpstr>SECTION 01</vt:lpstr>
      <vt:lpstr>PowerPoint Presentation</vt:lpstr>
      <vt:lpstr>PowerPoint Presentation</vt:lpstr>
      <vt:lpstr>PowerPoint Presentation</vt:lpstr>
      <vt:lpstr>PowerPoint Presentation</vt:lpstr>
      <vt:lpstr>PowerPoint Presentation</vt:lpstr>
      <vt:lpstr>PowerPoint Presentation</vt:lpstr>
      <vt:lpstr>SECTION 02</vt:lpstr>
      <vt:lpstr>Pool Safely Grant Program: Open Now!</vt:lpstr>
      <vt:lpstr>SECTION 03</vt:lpstr>
      <vt:lpstr>PowerPoint Presentation</vt:lpstr>
      <vt:lpstr>SECTION 04</vt:lpstr>
      <vt:lpstr>PowerPoint Presentation</vt:lpstr>
      <vt:lpstr>SECTION 05</vt:lpstr>
      <vt:lpstr>PowerPoint Presentation</vt:lpstr>
      <vt:lpstr>PowerPoint Presentation</vt:lpstr>
      <vt:lpstr>PowerPoint Presentation</vt:lpstr>
      <vt:lpstr>PowerPoint Presentation</vt:lpstr>
      <vt:lpstr>PowerPoint Presentation</vt:lpstr>
      <vt:lpstr>PowerPoint Presentation</vt:lpstr>
      <vt:lpstr>SECTION 06</vt:lpstr>
      <vt:lpstr>PowerPoint Presentation</vt:lpstr>
      <vt:lpstr>PowerPoint Presentation</vt:lpstr>
      <vt:lpstr>PowerPoint Presentation</vt:lpstr>
      <vt:lpstr>SECTION 07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08</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Peyton Davis</dc:creator>
  <cp:lastModifiedBy>Jon Block</cp:lastModifiedBy>
  <cp:revision>1</cp:revision>
  <dcterms:created xsi:type="dcterms:W3CDTF">2023-05-19T21:17:04Z</dcterms:created>
  <dcterms:modified xsi:type="dcterms:W3CDTF">2024-06-27T19:01:55Z</dcterms:modified>
</cp:coreProperties>
</file>